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2" r:id="rId1"/>
  </p:sldMasterIdLst>
  <p:notesMasterIdLst>
    <p:notesMasterId r:id="rId34"/>
  </p:notesMasterIdLst>
  <p:handoutMasterIdLst>
    <p:handoutMasterId r:id="rId35"/>
  </p:handoutMasterIdLst>
  <p:sldIdLst>
    <p:sldId id="256" r:id="rId2"/>
    <p:sldId id="260" r:id="rId3"/>
    <p:sldId id="261" r:id="rId4"/>
    <p:sldId id="262" r:id="rId5"/>
    <p:sldId id="286" r:id="rId6"/>
    <p:sldId id="285" r:id="rId7"/>
    <p:sldId id="263" r:id="rId8"/>
    <p:sldId id="264" r:id="rId9"/>
    <p:sldId id="288" r:id="rId10"/>
    <p:sldId id="292" r:id="rId11"/>
    <p:sldId id="291" r:id="rId12"/>
    <p:sldId id="289" r:id="rId13"/>
    <p:sldId id="290" r:id="rId14"/>
    <p:sldId id="270" r:id="rId15"/>
    <p:sldId id="297" r:id="rId16"/>
    <p:sldId id="298" r:id="rId17"/>
    <p:sldId id="295" r:id="rId18"/>
    <p:sldId id="300" r:id="rId19"/>
    <p:sldId id="294" r:id="rId20"/>
    <p:sldId id="271" r:id="rId21"/>
    <p:sldId id="272" r:id="rId22"/>
    <p:sldId id="284" r:id="rId23"/>
    <p:sldId id="273" r:id="rId24"/>
    <p:sldId id="274" r:id="rId25"/>
    <p:sldId id="275" r:id="rId26"/>
    <p:sldId id="276" r:id="rId27"/>
    <p:sldId id="277" r:id="rId28"/>
    <p:sldId id="278" r:id="rId29"/>
    <p:sldId id="279" r:id="rId30"/>
    <p:sldId id="280" r:id="rId31"/>
    <p:sldId id="281" r:id="rId32"/>
    <p:sldId id="282" r:id="rId3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B1D8"/>
    <a:srgbClr val="3F6E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4" autoAdjust="0"/>
    <p:restoredTop sz="94660"/>
  </p:normalViewPr>
  <p:slideViewPr>
    <p:cSldViewPr snapToGrid="0">
      <p:cViewPr varScale="1">
        <p:scale>
          <a:sx n="86" d="100"/>
          <a:sy n="86" d="100"/>
        </p:scale>
        <p:origin x="1157" y="67"/>
      </p:cViewPr>
      <p:guideLst/>
    </p:cSldViewPr>
  </p:slideViewPr>
  <p:notesTextViewPr>
    <p:cViewPr>
      <p:scale>
        <a:sx n="1" d="1"/>
        <a:sy n="1" d="1"/>
      </p:scale>
      <p:origin x="0" y="0"/>
    </p:cViewPr>
  </p:notesTextViewPr>
  <p:notesViewPr>
    <p:cSldViewPr snapToGrid="0">
      <p:cViewPr varScale="1">
        <p:scale>
          <a:sx n="60" d="100"/>
          <a:sy n="60" d="100"/>
        </p:scale>
        <p:origin x="1496" y="5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B78CBC-CBDA-46C9-929E-85199E667CC4}"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533ECE33-4BF9-4660-96E2-2A50AF5200D4}">
      <dgm:prSet phldrT="[文本]"/>
      <dgm:spPr/>
      <dgm:t>
        <a:bodyPr/>
        <a:lstStyle/>
        <a:p>
          <a:r>
            <a:rPr lang="zh-CN" altLang="en-US" dirty="0"/>
            <a:t>标题内容</a:t>
          </a:r>
        </a:p>
      </dgm:t>
    </dgm:pt>
    <dgm:pt modelId="{4FEF3489-B718-4466-8BCE-E7885049A98A}" type="parTrans" cxnId="{EE7CCF71-05C4-4D10-B029-071D8EB1D96D}">
      <dgm:prSet/>
      <dgm:spPr/>
      <dgm:t>
        <a:bodyPr/>
        <a:lstStyle/>
        <a:p>
          <a:endParaRPr lang="zh-CN" altLang="en-US"/>
        </a:p>
      </dgm:t>
    </dgm:pt>
    <dgm:pt modelId="{326212A5-835D-47CE-86C4-D3AFDADF71CC}" type="sibTrans" cxnId="{EE7CCF71-05C4-4D10-B029-071D8EB1D96D}">
      <dgm:prSet/>
      <dgm:spPr/>
      <dgm:t>
        <a:bodyPr/>
        <a:lstStyle/>
        <a:p>
          <a:endParaRPr lang="zh-CN" altLang="en-US"/>
        </a:p>
      </dgm:t>
    </dgm:pt>
    <dgm:pt modelId="{0D740781-D3B4-4FDF-87D8-686B0140A31D}">
      <dgm:prSet phldrT="[文本]"/>
      <dgm:spPr/>
      <dgm:t>
        <a:bodyPr/>
        <a:lstStyle/>
        <a:p>
          <a:r>
            <a:rPr lang="zh-CN" altLang="en-US" dirty="0"/>
            <a:t>标题内容</a:t>
          </a:r>
        </a:p>
      </dgm:t>
    </dgm:pt>
    <dgm:pt modelId="{440B81B8-3259-432D-8258-740C81381645}" type="parTrans" cxnId="{18EA973E-7C6F-445E-86C0-96DD748F9827}">
      <dgm:prSet/>
      <dgm:spPr/>
      <dgm:t>
        <a:bodyPr/>
        <a:lstStyle/>
        <a:p>
          <a:endParaRPr lang="zh-CN" altLang="en-US"/>
        </a:p>
      </dgm:t>
    </dgm:pt>
    <dgm:pt modelId="{D4AEDC7B-67D3-48AA-9EB7-D7E44F698A71}" type="sibTrans" cxnId="{18EA973E-7C6F-445E-86C0-96DD748F9827}">
      <dgm:prSet/>
      <dgm:spPr/>
      <dgm:t>
        <a:bodyPr/>
        <a:lstStyle/>
        <a:p>
          <a:endParaRPr lang="zh-CN" altLang="en-US"/>
        </a:p>
      </dgm:t>
    </dgm:pt>
    <dgm:pt modelId="{EF5D9244-B2EE-4C29-8F47-5D3CE0ACF1A7}">
      <dgm:prSet phldrT="[文本]"/>
      <dgm:spPr/>
      <dgm:t>
        <a:bodyPr/>
        <a:lstStyle/>
        <a:p>
          <a:r>
            <a:rPr lang="zh-CN" altLang="en-US" dirty="0"/>
            <a:t>标题内容</a:t>
          </a:r>
        </a:p>
      </dgm:t>
    </dgm:pt>
    <dgm:pt modelId="{B5438507-6D71-43E6-B28B-BEF08BD1AF2A}" type="parTrans" cxnId="{2B7D2A9D-C8B2-491E-8F6C-00EE845F332C}">
      <dgm:prSet/>
      <dgm:spPr/>
      <dgm:t>
        <a:bodyPr/>
        <a:lstStyle/>
        <a:p>
          <a:endParaRPr lang="zh-CN" altLang="en-US"/>
        </a:p>
      </dgm:t>
    </dgm:pt>
    <dgm:pt modelId="{50668C4E-E5B8-4D35-BFBA-84AC5EA6E4C4}" type="sibTrans" cxnId="{2B7D2A9D-C8B2-491E-8F6C-00EE845F332C}">
      <dgm:prSet/>
      <dgm:spPr/>
      <dgm:t>
        <a:bodyPr/>
        <a:lstStyle/>
        <a:p>
          <a:endParaRPr lang="zh-CN" altLang="en-US"/>
        </a:p>
      </dgm:t>
    </dgm:pt>
    <dgm:pt modelId="{69A262E9-670A-4C64-A6B9-24E824317AF0}">
      <dgm:prSet phldrT="[文本]"/>
      <dgm:spPr/>
      <dgm:t>
        <a:bodyPr/>
        <a:lstStyle/>
        <a:p>
          <a:r>
            <a:rPr lang="zh-CN" altLang="en-US" dirty="0"/>
            <a:t>文字内容文字内容</a:t>
          </a:r>
        </a:p>
      </dgm:t>
    </dgm:pt>
    <dgm:pt modelId="{A9B47402-D825-487A-8AB4-AB5E270D37E4}" type="parTrans" cxnId="{F70CED48-89F6-4733-A745-DD99BE5BDD8E}">
      <dgm:prSet/>
      <dgm:spPr/>
      <dgm:t>
        <a:bodyPr/>
        <a:lstStyle/>
        <a:p>
          <a:endParaRPr lang="zh-CN" altLang="en-US"/>
        </a:p>
      </dgm:t>
    </dgm:pt>
    <dgm:pt modelId="{B7CA2164-FF6B-432D-89A2-7030BA73E291}" type="sibTrans" cxnId="{F70CED48-89F6-4733-A745-DD99BE5BDD8E}">
      <dgm:prSet/>
      <dgm:spPr/>
      <dgm:t>
        <a:bodyPr/>
        <a:lstStyle/>
        <a:p>
          <a:endParaRPr lang="zh-CN" altLang="en-US"/>
        </a:p>
      </dgm:t>
    </dgm:pt>
    <dgm:pt modelId="{DAEB6F84-7DA0-4FE4-89DD-662120E27507}">
      <dgm:prSet phldrT="[文本]"/>
      <dgm:spPr/>
      <dgm:t>
        <a:bodyPr/>
        <a:lstStyle/>
        <a:p>
          <a:r>
            <a:rPr lang="zh-CN" altLang="en-US" dirty="0"/>
            <a:t>文字内容文字内容</a:t>
          </a:r>
        </a:p>
      </dgm:t>
    </dgm:pt>
    <dgm:pt modelId="{670A63E7-4ED3-4C5D-A126-472E8F17C336}" type="parTrans" cxnId="{E7086D12-CE25-4084-AFEF-52EF0C12F7B3}">
      <dgm:prSet/>
      <dgm:spPr/>
      <dgm:t>
        <a:bodyPr/>
        <a:lstStyle/>
        <a:p>
          <a:endParaRPr lang="zh-CN" altLang="en-US"/>
        </a:p>
      </dgm:t>
    </dgm:pt>
    <dgm:pt modelId="{42DE33B3-ED0E-47B8-95BD-5F77AFD0560C}" type="sibTrans" cxnId="{E7086D12-CE25-4084-AFEF-52EF0C12F7B3}">
      <dgm:prSet/>
      <dgm:spPr/>
      <dgm:t>
        <a:bodyPr/>
        <a:lstStyle/>
        <a:p>
          <a:endParaRPr lang="zh-CN" altLang="en-US"/>
        </a:p>
      </dgm:t>
    </dgm:pt>
    <dgm:pt modelId="{E95A0273-E642-4127-B438-45D95C69FDCC}">
      <dgm:prSet phldrT="[文本]"/>
      <dgm:spPr/>
      <dgm:t>
        <a:bodyPr/>
        <a:lstStyle/>
        <a:p>
          <a:r>
            <a:rPr lang="zh-CN" altLang="en-US"/>
            <a:t>文字内容文字内容</a:t>
          </a:r>
          <a:endParaRPr lang="zh-CN" altLang="en-US" dirty="0"/>
        </a:p>
      </dgm:t>
    </dgm:pt>
    <dgm:pt modelId="{A29485EC-6F7A-48CD-88A5-0EED59B9EE4E}" type="parTrans" cxnId="{C00DA062-B793-417D-835E-33348A3C78E5}">
      <dgm:prSet/>
      <dgm:spPr/>
      <dgm:t>
        <a:bodyPr/>
        <a:lstStyle/>
        <a:p>
          <a:endParaRPr lang="zh-CN" altLang="en-US"/>
        </a:p>
      </dgm:t>
    </dgm:pt>
    <dgm:pt modelId="{7C0A3567-4947-4BF0-B38A-DB850C15DA21}" type="sibTrans" cxnId="{C00DA062-B793-417D-835E-33348A3C78E5}">
      <dgm:prSet/>
      <dgm:spPr/>
      <dgm:t>
        <a:bodyPr/>
        <a:lstStyle/>
        <a:p>
          <a:endParaRPr lang="zh-CN" altLang="en-US"/>
        </a:p>
      </dgm:t>
    </dgm:pt>
    <dgm:pt modelId="{073E84FE-B18B-4D22-AF7B-4B184FDAA9BA}">
      <dgm:prSet phldrT="[文本]"/>
      <dgm:spPr/>
      <dgm:t>
        <a:bodyPr/>
        <a:lstStyle/>
        <a:p>
          <a:r>
            <a:rPr lang="zh-CN" altLang="en-US"/>
            <a:t>文字内容文字内容</a:t>
          </a:r>
          <a:endParaRPr lang="zh-CN" altLang="en-US" dirty="0"/>
        </a:p>
      </dgm:t>
    </dgm:pt>
    <dgm:pt modelId="{DBCDC834-68C5-4986-9853-F1C27B73FB99}" type="parTrans" cxnId="{51E5C23E-6EFB-4E98-95F3-AB7BD2A5AA3D}">
      <dgm:prSet/>
      <dgm:spPr/>
      <dgm:t>
        <a:bodyPr/>
        <a:lstStyle/>
        <a:p>
          <a:endParaRPr lang="zh-CN" altLang="en-US"/>
        </a:p>
      </dgm:t>
    </dgm:pt>
    <dgm:pt modelId="{19C117B7-F6C6-4791-9846-CE39A7B77D25}" type="sibTrans" cxnId="{51E5C23E-6EFB-4E98-95F3-AB7BD2A5AA3D}">
      <dgm:prSet/>
      <dgm:spPr/>
      <dgm:t>
        <a:bodyPr/>
        <a:lstStyle/>
        <a:p>
          <a:endParaRPr lang="zh-CN" altLang="en-US"/>
        </a:p>
      </dgm:t>
    </dgm:pt>
    <dgm:pt modelId="{F2EA260C-E5B1-4EB8-98B8-C73AA82A3830}">
      <dgm:prSet phldrT="[文本]"/>
      <dgm:spPr/>
      <dgm:t>
        <a:bodyPr/>
        <a:lstStyle/>
        <a:p>
          <a:r>
            <a:rPr lang="zh-CN" altLang="en-US" dirty="0"/>
            <a:t>文字内容文字内容</a:t>
          </a:r>
        </a:p>
      </dgm:t>
    </dgm:pt>
    <dgm:pt modelId="{77C9DB3E-84AC-4159-9575-4A4F4A24329F}" type="parTrans" cxnId="{325EEB6B-E5CF-4EAF-BC7E-ACD4491C0701}">
      <dgm:prSet/>
      <dgm:spPr/>
      <dgm:t>
        <a:bodyPr/>
        <a:lstStyle/>
        <a:p>
          <a:endParaRPr lang="zh-CN" altLang="en-US"/>
        </a:p>
      </dgm:t>
    </dgm:pt>
    <dgm:pt modelId="{7411D8BA-43A6-42E7-A55A-5D4E8F6763B2}" type="sibTrans" cxnId="{325EEB6B-E5CF-4EAF-BC7E-ACD4491C0701}">
      <dgm:prSet/>
      <dgm:spPr/>
      <dgm:t>
        <a:bodyPr/>
        <a:lstStyle/>
        <a:p>
          <a:endParaRPr lang="zh-CN" altLang="en-US"/>
        </a:p>
      </dgm:t>
    </dgm:pt>
    <dgm:pt modelId="{563461E3-9F7B-4DD1-89F7-D659D09EB4FE}">
      <dgm:prSet phldrT="[文本]"/>
      <dgm:spPr/>
      <dgm:t>
        <a:bodyPr/>
        <a:lstStyle/>
        <a:p>
          <a:r>
            <a:rPr lang="zh-CN" altLang="en-US" dirty="0"/>
            <a:t>文字内容文字内容</a:t>
          </a:r>
        </a:p>
      </dgm:t>
    </dgm:pt>
    <dgm:pt modelId="{7F84509F-3024-4C10-BFE9-7C4CAB8AEA84}" type="parTrans" cxnId="{6749A618-6C63-4C0B-8FFC-91D74445A530}">
      <dgm:prSet/>
      <dgm:spPr/>
      <dgm:t>
        <a:bodyPr/>
        <a:lstStyle/>
        <a:p>
          <a:endParaRPr lang="zh-CN" altLang="en-US"/>
        </a:p>
      </dgm:t>
    </dgm:pt>
    <dgm:pt modelId="{59527EC6-1615-4019-B806-1D19580F4321}" type="sibTrans" cxnId="{6749A618-6C63-4C0B-8FFC-91D74445A530}">
      <dgm:prSet/>
      <dgm:spPr/>
      <dgm:t>
        <a:bodyPr/>
        <a:lstStyle/>
        <a:p>
          <a:endParaRPr lang="zh-CN" altLang="en-US"/>
        </a:p>
      </dgm:t>
    </dgm:pt>
    <dgm:pt modelId="{ECFE74ED-7105-4194-8680-BB25A1E49CFB}" type="pres">
      <dgm:prSet presAssocID="{F0B78CBC-CBDA-46C9-929E-85199E667CC4}" presName="linear" presStyleCnt="0">
        <dgm:presLayoutVars>
          <dgm:dir/>
          <dgm:animLvl val="lvl"/>
          <dgm:resizeHandles val="exact"/>
        </dgm:presLayoutVars>
      </dgm:prSet>
      <dgm:spPr/>
    </dgm:pt>
    <dgm:pt modelId="{E0399E63-F9C0-4F4D-86DA-9C872C2ED36C}" type="pres">
      <dgm:prSet presAssocID="{533ECE33-4BF9-4660-96E2-2A50AF5200D4}" presName="parentLin" presStyleCnt="0"/>
      <dgm:spPr/>
    </dgm:pt>
    <dgm:pt modelId="{49D4B14C-BC5E-4E30-9E57-C9556B2181F7}" type="pres">
      <dgm:prSet presAssocID="{533ECE33-4BF9-4660-96E2-2A50AF5200D4}" presName="parentLeftMargin" presStyleLbl="node1" presStyleIdx="0" presStyleCnt="3"/>
      <dgm:spPr/>
    </dgm:pt>
    <dgm:pt modelId="{0906846D-B162-433A-97D0-D4044DEE67CF}" type="pres">
      <dgm:prSet presAssocID="{533ECE33-4BF9-4660-96E2-2A50AF5200D4}" presName="parentText" presStyleLbl="node1" presStyleIdx="0" presStyleCnt="3">
        <dgm:presLayoutVars>
          <dgm:chMax val="0"/>
          <dgm:bulletEnabled val="1"/>
        </dgm:presLayoutVars>
      </dgm:prSet>
      <dgm:spPr/>
    </dgm:pt>
    <dgm:pt modelId="{7902C4EE-2391-4E89-9FB5-4D5F9B8850AB}" type="pres">
      <dgm:prSet presAssocID="{533ECE33-4BF9-4660-96E2-2A50AF5200D4}" presName="negativeSpace" presStyleCnt="0"/>
      <dgm:spPr/>
    </dgm:pt>
    <dgm:pt modelId="{D6C023B1-4119-4CE8-963E-7A50604B78B9}" type="pres">
      <dgm:prSet presAssocID="{533ECE33-4BF9-4660-96E2-2A50AF5200D4}" presName="childText" presStyleLbl="conFgAcc1" presStyleIdx="0" presStyleCnt="3">
        <dgm:presLayoutVars>
          <dgm:bulletEnabled val="1"/>
        </dgm:presLayoutVars>
      </dgm:prSet>
      <dgm:spPr/>
    </dgm:pt>
    <dgm:pt modelId="{665DD472-9956-4B93-81D4-1D3A642EBC7F}" type="pres">
      <dgm:prSet presAssocID="{326212A5-835D-47CE-86C4-D3AFDADF71CC}" presName="spaceBetweenRectangles" presStyleCnt="0"/>
      <dgm:spPr/>
    </dgm:pt>
    <dgm:pt modelId="{E792893D-E1CB-4BC7-B134-0353B6B98C53}" type="pres">
      <dgm:prSet presAssocID="{EF5D9244-B2EE-4C29-8F47-5D3CE0ACF1A7}" presName="parentLin" presStyleCnt="0"/>
      <dgm:spPr/>
    </dgm:pt>
    <dgm:pt modelId="{C520F909-4BA8-412B-9792-9EBD8ED39BFE}" type="pres">
      <dgm:prSet presAssocID="{EF5D9244-B2EE-4C29-8F47-5D3CE0ACF1A7}" presName="parentLeftMargin" presStyleLbl="node1" presStyleIdx="0" presStyleCnt="3"/>
      <dgm:spPr/>
    </dgm:pt>
    <dgm:pt modelId="{C6732B46-C6AA-48F3-A0C4-4ACA7A63178C}" type="pres">
      <dgm:prSet presAssocID="{EF5D9244-B2EE-4C29-8F47-5D3CE0ACF1A7}" presName="parentText" presStyleLbl="node1" presStyleIdx="1" presStyleCnt="3">
        <dgm:presLayoutVars>
          <dgm:chMax val="0"/>
          <dgm:bulletEnabled val="1"/>
        </dgm:presLayoutVars>
      </dgm:prSet>
      <dgm:spPr/>
    </dgm:pt>
    <dgm:pt modelId="{FE4DD201-5275-4B4B-A7EE-E67F794AB6BC}" type="pres">
      <dgm:prSet presAssocID="{EF5D9244-B2EE-4C29-8F47-5D3CE0ACF1A7}" presName="negativeSpace" presStyleCnt="0"/>
      <dgm:spPr/>
    </dgm:pt>
    <dgm:pt modelId="{35B04919-E45A-445B-8E33-878B767387DD}" type="pres">
      <dgm:prSet presAssocID="{EF5D9244-B2EE-4C29-8F47-5D3CE0ACF1A7}" presName="childText" presStyleLbl="conFgAcc1" presStyleIdx="1" presStyleCnt="3">
        <dgm:presLayoutVars>
          <dgm:bulletEnabled val="1"/>
        </dgm:presLayoutVars>
      </dgm:prSet>
      <dgm:spPr/>
    </dgm:pt>
    <dgm:pt modelId="{5B8914B7-99A1-4B26-BDF1-F9D2A262F925}" type="pres">
      <dgm:prSet presAssocID="{50668C4E-E5B8-4D35-BFBA-84AC5EA6E4C4}" presName="spaceBetweenRectangles" presStyleCnt="0"/>
      <dgm:spPr/>
    </dgm:pt>
    <dgm:pt modelId="{18970777-4B01-43BA-91DB-91D09E2AEF30}" type="pres">
      <dgm:prSet presAssocID="{0D740781-D3B4-4FDF-87D8-686B0140A31D}" presName="parentLin" presStyleCnt="0"/>
      <dgm:spPr/>
    </dgm:pt>
    <dgm:pt modelId="{D974D2DC-BF0E-48C6-8EDA-F113B445A6CF}" type="pres">
      <dgm:prSet presAssocID="{0D740781-D3B4-4FDF-87D8-686B0140A31D}" presName="parentLeftMargin" presStyleLbl="node1" presStyleIdx="1" presStyleCnt="3"/>
      <dgm:spPr/>
    </dgm:pt>
    <dgm:pt modelId="{04F6827F-281B-42C5-A9D8-0CB3AAB5A08B}" type="pres">
      <dgm:prSet presAssocID="{0D740781-D3B4-4FDF-87D8-686B0140A31D}" presName="parentText" presStyleLbl="node1" presStyleIdx="2" presStyleCnt="3">
        <dgm:presLayoutVars>
          <dgm:chMax val="0"/>
          <dgm:bulletEnabled val="1"/>
        </dgm:presLayoutVars>
      </dgm:prSet>
      <dgm:spPr/>
    </dgm:pt>
    <dgm:pt modelId="{BA036A63-2A01-4D98-B296-174E5BA484D7}" type="pres">
      <dgm:prSet presAssocID="{0D740781-D3B4-4FDF-87D8-686B0140A31D}" presName="negativeSpace" presStyleCnt="0"/>
      <dgm:spPr/>
    </dgm:pt>
    <dgm:pt modelId="{6A001656-CA27-4567-96E8-EF933E971BD3}" type="pres">
      <dgm:prSet presAssocID="{0D740781-D3B4-4FDF-87D8-686B0140A31D}" presName="childText" presStyleLbl="conFgAcc1" presStyleIdx="2" presStyleCnt="3">
        <dgm:presLayoutVars>
          <dgm:bulletEnabled val="1"/>
        </dgm:presLayoutVars>
      </dgm:prSet>
      <dgm:spPr/>
    </dgm:pt>
  </dgm:ptLst>
  <dgm:cxnLst>
    <dgm:cxn modelId="{4148920C-20FA-4E97-B5FF-8E29E0173D02}" type="presOf" srcId="{EF5D9244-B2EE-4C29-8F47-5D3CE0ACF1A7}" destId="{C6732B46-C6AA-48F3-A0C4-4ACA7A63178C}" srcOrd="1" destOrd="0" presId="urn:microsoft.com/office/officeart/2005/8/layout/list1"/>
    <dgm:cxn modelId="{E7086D12-CE25-4084-AFEF-52EF0C12F7B3}" srcId="{533ECE33-4BF9-4660-96E2-2A50AF5200D4}" destId="{DAEB6F84-7DA0-4FE4-89DD-662120E27507}" srcOrd="1" destOrd="0" parTransId="{670A63E7-4ED3-4C5D-A126-472E8F17C336}" sibTransId="{42DE33B3-ED0E-47B8-95BD-5F77AFD0560C}"/>
    <dgm:cxn modelId="{6749A618-6C63-4C0B-8FFC-91D74445A530}" srcId="{0D740781-D3B4-4FDF-87D8-686B0140A31D}" destId="{563461E3-9F7B-4DD1-89F7-D659D09EB4FE}" srcOrd="1" destOrd="0" parTransId="{7F84509F-3024-4C10-BFE9-7C4CAB8AEA84}" sibTransId="{59527EC6-1615-4019-B806-1D19580F4321}"/>
    <dgm:cxn modelId="{69AE542A-34A1-405D-BB6C-2227C1B77071}" type="presOf" srcId="{073E84FE-B18B-4D22-AF7B-4B184FDAA9BA}" destId="{35B04919-E45A-445B-8E33-878B767387DD}" srcOrd="0" destOrd="1" presId="urn:microsoft.com/office/officeart/2005/8/layout/list1"/>
    <dgm:cxn modelId="{160BB72E-2606-4B11-9642-55ABEAF3F353}" type="presOf" srcId="{0D740781-D3B4-4FDF-87D8-686B0140A31D}" destId="{04F6827F-281B-42C5-A9D8-0CB3AAB5A08B}" srcOrd="1" destOrd="0" presId="urn:microsoft.com/office/officeart/2005/8/layout/list1"/>
    <dgm:cxn modelId="{18EA973E-7C6F-445E-86C0-96DD748F9827}" srcId="{F0B78CBC-CBDA-46C9-929E-85199E667CC4}" destId="{0D740781-D3B4-4FDF-87D8-686B0140A31D}" srcOrd="2" destOrd="0" parTransId="{440B81B8-3259-432D-8258-740C81381645}" sibTransId="{D4AEDC7B-67D3-48AA-9EB7-D7E44F698A71}"/>
    <dgm:cxn modelId="{51E5C23E-6EFB-4E98-95F3-AB7BD2A5AA3D}" srcId="{EF5D9244-B2EE-4C29-8F47-5D3CE0ACF1A7}" destId="{073E84FE-B18B-4D22-AF7B-4B184FDAA9BA}" srcOrd="1" destOrd="0" parTransId="{DBCDC834-68C5-4986-9853-F1C27B73FB99}" sibTransId="{19C117B7-F6C6-4791-9846-CE39A7B77D25}"/>
    <dgm:cxn modelId="{C00DA062-B793-417D-835E-33348A3C78E5}" srcId="{EF5D9244-B2EE-4C29-8F47-5D3CE0ACF1A7}" destId="{E95A0273-E642-4127-B438-45D95C69FDCC}" srcOrd="0" destOrd="0" parTransId="{A29485EC-6F7A-48CD-88A5-0EED59B9EE4E}" sibTransId="{7C0A3567-4947-4BF0-B38A-DB850C15DA21}"/>
    <dgm:cxn modelId="{2FAAEC62-C31B-436B-A2F0-DBF3085CA36C}" type="presOf" srcId="{EF5D9244-B2EE-4C29-8F47-5D3CE0ACF1A7}" destId="{C520F909-4BA8-412B-9792-9EBD8ED39BFE}" srcOrd="0" destOrd="0" presId="urn:microsoft.com/office/officeart/2005/8/layout/list1"/>
    <dgm:cxn modelId="{F70CED48-89F6-4733-A745-DD99BE5BDD8E}" srcId="{533ECE33-4BF9-4660-96E2-2A50AF5200D4}" destId="{69A262E9-670A-4C64-A6B9-24E824317AF0}" srcOrd="0" destOrd="0" parTransId="{A9B47402-D825-487A-8AB4-AB5E270D37E4}" sibTransId="{B7CA2164-FF6B-432D-89A2-7030BA73E291}"/>
    <dgm:cxn modelId="{82FFFA48-C3F7-4AD5-AB5D-F844542866F4}" type="presOf" srcId="{F0B78CBC-CBDA-46C9-929E-85199E667CC4}" destId="{ECFE74ED-7105-4194-8680-BB25A1E49CFB}" srcOrd="0" destOrd="0" presId="urn:microsoft.com/office/officeart/2005/8/layout/list1"/>
    <dgm:cxn modelId="{325EEB6B-E5CF-4EAF-BC7E-ACD4491C0701}" srcId="{0D740781-D3B4-4FDF-87D8-686B0140A31D}" destId="{F2EA260C-E5B1-4EB8-98B8-C73AA82A3830}" srcOrd="0" destOrd="0" parTransId="{77C9DB3E-84AC-4159-9575-4A4F4A24329F}" sibTransId="{7411D8BA-43A6-42E7-A55A-5D4E8F6763B2}"/>
    <dgm:cxn modelId="{EE7CCF71-05C4-4D10-B029-071D8EB1D96D}" srcId="{F0B78CBC-CBDA-46C9-929E-85199E667CC4}" destId="{533ECE33-4BF9-4660-96E2-2A50AF5200D4}" srcOrd="0" destOrd="0" parTransId="{4FEF3489-B718-4466-8BCE-E7885049A98A}" sibTransId="{326212A5-835D-47CE-86C4-D3AFDADF71CC}"/>
    <dgm:cxn modelId="{5D56F45A-6B98-4E6F-836F-E9377E96D7BE}" type="presOf" srcId="{F2EA260C-E5B1-4EB8-98B8-C73AA82A3830}" destId="{6A001656-CA27-4567-96E8-EF933E971BD3}" srcOrd="0" destOrd="0" presId="urn:microsoft.com/office/officeart/2005/8/layout/list1"/>
    <dgm:cxn modelId="{993DF85A-FEE7-46C2-97BC-DF3C996E9B7E}" type="presOf" srcId="{DAEB6F84-7DA0-4FE4-89DD-662120E27507}" destId="{D6C023B1-4119-4CE8-963E-7A50604B78B9}" srcOrd="0" destOrd="1" presId="urn:microsoft.com/office/officeart/2005/8/layout/list1"/>
    <dgm:cxn modelId="{0811E898-DF03-46AF-BE06-B5521C93831D}" type="presOf" srcId="{0D740781-D3B4-4FDF-87D8-686B0140A31D}" destId="{D974D2DC-BF0E-48C6-8EDA-F113B445A6CF}" srcOrd="0" destOrd="0" presId="urn:microsoft.com/office/officeart/2005/8/layout/list1"/>
    <dgm:cxn modelId="{2B7D2A9D-C8B2-491E-8F6C-00EE845F332C}" srcId="{F0B78CBC-CBDA-46C9-929E-85199E667CC4}" destId="{EF5D9244-B2EE-4C29-8F47-5D3CE0ACF1A7}" srcOrd="1" destOrd="0" parTransId="{B5438507-6D71-43E6-B28B-BEF08BD1AF2A}" sibTransId="{50668C4E-E5B8-4D35-BFBA-84AC5EA6E4C4}"/>
    <dgm:cxn modelId="{6E9790AE-7A7F-4ADB-9C5D-18E7DE6356E2}" type="presOf" srcId="{533ECE33-4BF9-4660-96E2-2A50AF5200D4}" destId="{0906846D-B162-433A-97D0-D4044DEE67CF}" srcOrd="1" destOrd="0" presId="urn:microsoft.com/office/officeart/2005/8/layout/list1"/>
    <dgm:cxn modelId="{26C57CCC-F96C-4191-9713-033174245393}" type="presOf" srcId="{E95A0273-E642-4127-B438-45D95C69FDCC}" destId="{35B04919-E45A-445B-8E33-878B767387DD}" srcOrd="0" destOrd="0" presId="urn:microsoft.com/office/officeart/2005/8/layout/list1"/>
    <dgm:cxn modelId="{E1419CD1-8920-4377-808E-6146F676871D}" type="presOf" srcId="{533ECE33-4BF9-4660-96E2-2A50AF5200D4}" destId="{49D4B14C-BC5E-4E30-9E57-C9556B2181F7}" srcOrd="0" destOrd="0" presId="urn:microsoft.com/office/officeart/2005/8/layout/list1"/>
    <dgm:cxn modelId="{60E6DBDB-71EA-4F48-A7E1-E6D9681ECE7A}" type="presOf" srcId="{563461E3-9F7B-4DD1-89F7-D659D09EB4FE}" destId="{6A001656-CA27-4567-96E8-EF933E971BD3}" srcOrd="0" destOrd="1" presId="urn:microsoft.com/office/officeart/2005/8/layout/list1"/>
    <dgm:cxn modelId="{132B52E5-D78D-4618-B39A-A9C6C63ACB25}" type="presOf" srcId="{69A262E9-670A-4C64-A6B9-24E824317AF0}" destId="{D6C023B1-4119-4CE8-963E-7A50604B78B9}" srcOrd="0" destOrd="0" presId="urn:microsoft.com/office/officeart/2005/8/layout/list1"/>
    <dgm:cxn modelId="{FE068DC1-9A1F-413E-9151-62CD01A3A25B}" type="presParOf" srcId="{ECFE74ED-7105-4194-8680-BB25A1E49CFB}" destId="{E0399E63-F9C0-4F4D-86DA-9C872C2ED36C}" srcOrd="0" destOrd="0" presId="urn:microsoft.com/office/officeart/2005/8/layout/list1"/>
    <dgm:cxn modelId="{C581C3DB-77D5-4BEF-9278-82E86984A7DF}" type="presParOf" srcId="{E0399E63-F9C0-4F4D-86DA-9C872C2ED36C}" destId="{49D4B14C-BC5E-4E30-9E57-C9556B2181F7}" srcOrd="0" destOrd="0" presId="urn:microsoft.com/office/officeart/2005/8/layout/list1"/>
    <dgm:cxn modelId="{95903A30-3980-497A-BA77-E74A70056DF8}" type="presParOf" srcId="{E0399E63-F9C0-4F4D-86DA-9C872C2ED36C}" destId="{0906846D-B162-433A-97D0-D4044DEE67CF}" srcOrd="1" destOrd="0" presId="urn:microsoft.com/office/officeart/2005/8/layout/list1"/>
    <dgm:cxn modelId="{7AC30C1F-53BE-4656-BFA9-3DA481C48993}" type="presParOf" srcId="{ECFE74ED-7105-4194-8680-BB25A1E49CFB}" destId="{7902C4EE-2391-4E89-9FB5-4D5F9B8850AB}" srcOrd="1" destOrd="0" presId="urn:microsoft.com/office/officeart/2005/8/layout/list1"/>
    <dgm:cxn modelId="{E3598EED-1C03-4AE1-A72A-FB79B0B96CD9}" type="presParOf" srcId="{ECFE74ED-7105-4194-8680-BB25A1E49CFB}" destId="{D6C023B1-4119-4CE8-963E-7A50604B78B9}" srcOrd="2" destOrd="0" presId="urn:microsoft.com/office/officeart/2005/8/layout/list1"/>
    <dgm:cxn modelId="{7BDE5440-489C-45E0-B266-1E5263441F00}" type="presParOf" srcId="{ECFE74ED-7105-4194-8680-BB25A1E49CFB}" destId="{665DD472-9956-4B93-81D4-1D3A642EBC7F}" srcOrd="3" destOrd="0" presId="urn:microsoft.com/office/officeart/2005/8/layout/list1"/>
    <dgm:cxn modelId="{78E0555B-D133-4DF5-A5A4-14C192D826F2}" type="presParOf" srcId="{ECFE74ED-7105-4194-8680-BB25A1E49CFB}" destId="{E792893D-E1CB-4BC7-B134-0353B6B98C53}" srcOrd="4" destOrd="0" presId="urn:microsoft.com/office/officeart/2005/8/layout/list1"/>
    <dgm:cxn modelId="{DBA1AE24-EB57-4295-98ED-CD1456AF9C8B}" type="presParOf" srcId="{E792893D-E1CB-4BC7-B134-0353B6B98C53}" destId="{C520F909-4BA8-412B-9792-9EBD8ED39BFE}" srcOrd="0" destOrd="0" presId="urn:microsoft.com/office/officeart/2005/8/layout/list1"/>
    <dgm:cxn modelId="{A0EA07D7-8193-44C0-BE4B-BB93F7E44DFB}" type="presParOf" srcId="{E792893D-E1CB-4BC7-B134-0353B6B98C53}" destId="{C6732B46-C6AA-48F3-A0C4-4ACA7A63178C}" srcOrd="1" destOrd="0" presId="urn:microsoft.com/office/officeart/2005/8/layout/list1"/>
    <dgm:cxn modelId="{5944BC79-D0B2-4871-A36C-F4FCD63C50EA}" type="presParOf" srcId="{ECFE74ED-7105-4194-8680-BB25A1E49CFB}" destId="{FE4DD201-5275-4B4B-A7EE-E67F794AB6BC}" srcOrd="5" destOrd="0" presId="urn:microsoft.com/office/officeart/2005/8/layout/list1"/>
    <dgm:cxn modelId="{937CED75-DC7C-4964-87B0-85552ACBCE6F}" type="presParOf" srcId="{ECFE74ED-7105-4194-8680-BB25A1E49CFB}" destId="{35B04919-E45A-445B-8E33-878B767387DD}" srcOrd="6" destOrd="0" presId="urn:microsoft.com/office/officeart/2005/8/layout/list1"/>
    <dgm:cxn modelId="{975A2B47-891D-4A73-9CCD-77604BB45690}" type="presParOf" srcId="{ECFE74ED-7105-4194-8680-BB25A1E49CFB}" destId="{5B8914B7-99A1-4B26-BDF1-F9D2A262F925}" srcOrd="7" destOrd="0" presId="urn:microsoft.com/office/officeart/2005/8/layout/list1"/>
    <dgm:cxn modelId="{8227D186-6B87-4AE1-8F04-93F1B896E293}" type="presParOf" srcId="{ECFE74ED-7105-4194-8680-BB25A1E49CFB}" destId="{18970777-4B01-43BA-91DB-91D09E2AEF30}" srcOrd="8" destOrd="0" presId="urn:microsoft.com/office/officeart/2005/8/layout/list1"/>
    <dgm:cxn modelId="{747A766C-CBBD-49C2-B51B-A1DB87D46E57}" type="presParOf" srcId="{18970777-4B01-43BA-91DB-91D09E2AEF30}" destId="{D974D2DC-BF0E-48C6-8EDA-F113B445A6CF}" srcOrd="0" destOrd="0" presId="urn:microsoft.com/office/officeart/2005/8/layout/list1"/>
    <dgm:cxn modelId="{26E3AA77-C0A0-4306-8D0F-39EB82237738}" type="presParOf" srcId="{18970777-4B01-43BA-91DB-91D09E2AEF30}" destId="{04F6827F-281B-42C5-A9D8-0CB3AAB5A08B}" srcOrd="1" destOrd="0" presId="urn:microsoft.com/office/officeart/2005/8/layout/list1"/>
    <dgm:cxn modelId="{62C3C360-E4C3-4A95-8A6F-1FA91343FAEB}" type="presParOf" srcId="{ECFE74ED-7105-4194-8680-BB25A1E49CFB}" destId="{BA036A63-2A01-4D98-B296-174E5BA484D7}" srcOrd="9" destOrd="0" presId="urn:microsoft.com/office/officeart/2005/8/layout/list1"/>
    <dgm:cxn modelId="{6F53C76F-861B-4894-8A3F-618D961AF94B}" type="presParOf" srcId="{ECFE74ED-7105-4194-8680-BB25A1E49CFB}" destId="{6A001656-CA27-4567-96E8-EF933E971BD3}"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C023B1-4119-4CE8-963E-7A50604B78B9}">
      <dsp:nvSpPr>
        <dsp:cNvPr id="0" name=""/>
        <dsp:cNvSpPr/>
      </dsp:nvSpPr>
      <dsp:spPr>
        <a:xfrm>
          <a:off x="0" y="300277"/>
          <a:ext cx="8256588" cy="1197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803" tIns="395732" rIns="640803" bIns="135128" numCol="1" spcCol="1270" anchor="t" anchorCtr="0">
          <a:noAutofit/>
        </a:bodyPr>
        <a:lstStyle/>
        <a:p>
          <a:pPr marL="171450" lvl="1" indent="-171450" algn="l" defTabSz="844550">
            <a:lnSpc>
              <a:spcPct val="90000"/>
            </a:lnSpc>
            <a:spcBef>
              <a:spcPct val="0"/>
            </a:spcBef>
            <a:spcAft>
              <a:spcPct val="15000"/>
            </a:spcAft>
            <a:buChar char="•"/>
          </a:pPr>
          <a:r>
            <a:rPr lang="zh-CN" altLang="en-US" sz="1900" kern="1200" dirty="0"/>
            <a:t>文字内容文字内容</a:t>
          </a:r>
        </a:p>
        <a:p>
          <a:pPr marL="171450" lvl="1" indent="-171450" algn="l" defTabSz="844550">
            <a:lnSpc>
              <a:spcPct val="90000"/>
            </a:lnSpc>
            <a:spcBef>
              <a:spcPct val="0"/>
            </a:spcBef>
            <a:spcAft>
              <a:spcPct val="15000"/>
            </a:spcAft>
            <a:buChar char="•"/>
          </a:pPr>
          <a:r>
            <a:rPr lang="zh-CN" altLang="en-US" sz="1900" kern="1200" dirty="0"/>
            <a:t>文字内容文字内容</a:t>
          </a:r>
        </a:p>
      </dsp:txBody>
      <dsp:txXfrm>
        <a:off x="0" y="300277"/>
        <a:ext cx="8256588" cy="1197000"/>
      </dsp:txXfrm>
    </dsp:sp>
    <dsp:sp modelId="{0906846D-B162-433A-97D0-D4044DEE67CF}">
      <dsp:nvSpPr>
        <dsp:cNvPr id="0" name=""/>
        <dsp:cNvSpPr/>
      </dsp:nvSpPr>
      <dsp:spPr>
        <a:xfrm>
          <a:off x="412829" y="19837"/>
          <a:ext cx="5779611"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456" tIns="0" rIns="218456" bIns="0" numCol="1" spcCol="1270" anchor="ctr" anchorCtr="0">
          <a:noAutofit/>
        </a:bodyPr>
        <a:lstStyle/>
        <a:p>
          <a:pPr marL="0" lvl="0" indent="0" algn="l" defTabSz="844550">
            <a:lnSpc>
              <a:spcPct val="90000"/>
            </a:lnSpc>
            <a:spcBef>
              <a:spcPct val="0"/>
            </a:spcBef>
            <a:spcAft>
              <a:spcPct val="35000"/>
            </a:spcAft>
            <a:buNone/>
          </a:pPr>
          <a:r>
            <a:rPr lang="zh-CN" altLang="en-US" sz="1900" kern="1200" dirty="0"/>
            <a:t>标题内容</a:t>
          </a:r>
        </a:p>
      </dsp:txBody>
      <dsp:txXfrm>
        <a:off x="440209" y="47217"/>
        <a:ext cx="5724851" cy="506120"/>
      </dsp:txXfrm>
    </dsp:sp>
    <dsp:sp modelId="{35B04919-E45A-445B-8E33-878B767387DD}">
      <dsp:nvSpPr>
        <dsp:cNvPr id="0" name=""/>
        <dsp:cNvSpPr/>
      </dsp:nvSpPr>
      <dsp:spPr>
        <a:xfrm>
          <a:off x="0" y="1880318"/>
          <a:ext cx="8256588" cy="1197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803" tIns="395732" rIns="640803" bIns="135128" numCol="1" spcCol="1270" anchor="t" anchorCtr="0">
          <a:noAutofit/>
        </a:bodyPr>
        <a:lstStyle/>
        <a:p>
          <a:pPr marL="171450" lvl="1" indent="-171450" algn="l" defTabSz="844550">
            <a:lnSpc>
              <a:spcPct val="90000"/>
            </a:lnSpc>
            <a:spcBef>
              <a:spcPct val="0"/>
            </a:spcBef>
            <a:spcAft>
              <a:spcPct val="15000"/>
            </a:spcAft>
            <a:buChar char="•"/>
          </a:pPr>
          <a:r>
            <a:rPr lang="zh-CN" altLang="en-US" sz="1900" kern="1200"/>
            <a:t>文字内容文字内容</a:t>
          </a:r>
          <a:endParaRPr lang="zh-CN" altLang="en-US" sz="1900" kern="1200" dirty="0"/>
        </a:p>
        <a:p>
          <a:pPr marL="171450" lvl="1" indent="-171450" algn="l" defTabSz="844550">
            <a:lnSpc>
              <a:spcPct val="90000"/>
            </a:lnSpc>
            <a:spcBef>
              <a:spcPct val="0"/>
            </a:spcBef>
            <a:spcAft>
              <a:spcPct val="15000"/>
            </a:spcAft>
            <a:buChar char="•"/>
          </a:pPr>
          <a:r>
            <a:rPr lang="zh-CN" altLang="en-US" sz="1900" kern="1200"/>
            <a:t>文字内容文字内容</a:t>
          </a:r>
          <a:endParaRPr lang="zh-CN" altLang="en-US" sz="1900" kern="1200" dirty="0"/>
        </a:p>
      </dsp:txBody>
      <dsp:txXfrm>
        <a:off x="0" y="1880318"/>
        <a:ext cx="8256588" cy="1197000"/>
      </dsp:txXfrm>
    </dsp:sp>
    <dsp:sp modelId="{C6732B46-C6AA-48F3-A0C4-4ACA7A63178C}">
      <dsp:nvSpPr>
        <dsp:cNvPr id="0" name=""/>
        <dsp:cNvSpPr/>
      </dsp:nvSpPr>
      <dsp:spPr>
        <a:xfrm>
          <a:off x="412829" y="1599878"/>
          <a:ext cx="5779611"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456" tIns="0" rIns="218456" bIns="0" numCol="1" spcCol="1270" anchor="ctr" anchorCtr="0">
          <a:noAutofit/>
        </a:bodyPr>
        <a:lstStyle/>
        <a:p>
          <a:pPr marL="0" lvl="0" indent="0" algn="l" defTabSz="844550">
            <a:lnSpc>
              <a:spcPct val="90000"/>
            </a:lnSpc>
            <a:spcBef>
              <a:spcPct val="0"/>
            </a:spcBef>
            <a:spcAft>
              <a:spcPct val="35000"/>
            </a:spcAft>
            <a:buNone/>
          </a:pPr>
          <a:r>
            <a:rPr lang="zh-CN" altLang="en-US" sz="1900" kern="1200" dirty="0"/>
            <a:t>标题内容</a:t>
          </a:r>
        </a:p>
      </dsp:txBody>
      <dsp:txXfrm>
        <a:off x="440209" y="1627258"/>
        <a:ext cx="5724851" cy="506120"/>
      </dsp:txXfrm>
    </dsp:sp>
    <dsp:sp modelId="{6A001656-CA27-4567-96E8-EF933E971BD3}">
      <dsp:nvSpPr>
        <dsp:cNvPr id="0" name=""/>
        <dsp:cNvSpPr/>
      </dsp:nvSpPr>
      <dsp:spPr>
        <a:xfrm>
          <a:off x="0" y="3460358"/>
          <a:ext cx="8256588" cy="1197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803" tIns="395732" rIns="640803" bIns="135128" numCol="1" spcCol="1270" anchor="t" anchorCtr="0">
          <a:noAutofit/>
        </a:bodyPr>
        <a:lstStyle/>
        <a:p>
          <a:pPr marL="171450" lvl="1" indent="-171450" algn="l" defTabSz="844550">
            <a:lnSpc>
              <a:spcPct val="90000"/>
            </a:lnSpc>
            <a:spcBef>
              <a:spcPct val="0"/>
            </a:spcBef>
            <a:spcAft>
              <a:spcPct val="15000"/>
            </a:spcAft>
            <a:buChar char="•"/>
          </a:pPr>
          <a:r>
            <a:rPr lang="zh-CN" altLang="en-US" sz="1900" kern="1200" dirty="0"/>
            <a:t>文字内容文字内容</a:t>
          </a:r>
        </a:p>
        <a:p>
          <a:pPr marL="171450" lvl="1" indent="-171450" algn="l" defTabSz="844550">
            <a:lnSpc>
              <a:spcPct val="90000"/>
            </a:lnSpc>
            <a:spcBef>
              <a:spcPct val="0"/>
            </a:spcBef>
            <a:spcAft>
              <a:spcPct val="15000"/>
            </a:spcAft>
            <a:buChar char="•"/>
          </a:pPr>
          <a:r>
            <a:rPr lang="zh-CN" altLang="en-US" sz="1900" kern="1200" dirty="0"/>
            <a:t>文字内容文字内容</a:t>
          </a:r>
        </a:p>
      </dsp:txBody>
      <dsp:txXfrm>
        <a:off x="0" y="3460358"/>
        <a:ext cx="8256588" cy="1197000"/>
      </dsp:txXfrm>
    </dsp:sp>
    <dsp:sp modelId="{04F6827F-281B-42C5-A9D8-0CB3AAB5A08B}">
      <dsp:nvSpPr>
        <dsp:cNvPr id="0" name=""/>
        <dsp:cNvSpPr/>
      </dsp:nvSpPr>
      <dsp:spPr>
        <a:xfrm>
          <a:off x="412829" y="3179918"/>
          <a:ext cx="5779611" cy="5608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8456" tIns="0" rIns="218456" bIns="0" numCol="1" spcCol="1270" anchor="ctr" anchorCtr="0">
          <a:noAutofit/>
        </a:bodyPr>
        <a:lstStyle/>
        <a:p>
          <a:pPr marL="0" lvl="0" indent="0" algn="l" defTabSz="844550">
            <a:lnSpc>
              <a:spcPct val="90000"/>
            </a:lnSpc>
            <a:spcBef>
              <a:spcPct val="0"/>
            </a:spcBef>
            <a:spcAft>
              <a:spcPct val="35000"/>
            </a:spcAft>
            <a:buNone/>
          </a:pPr>
          <a:r>
            <a:rPr lang="zh-CN" altLang="en-US" sz="1900" kern="1200" dirty="0"/>
            <a:t>标题内容</a:t>
          </a:r>
        </a:p>
      </dsp:txBody>
      <dsp:txXfrm>
        <a:off x="440209" y="3207298"/>
        <a:ext cx="5724851" cy="50612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2C1FBA-CF23-45CA-A289-03E32D160964}" type="datetimeFigureOut">
              <a:rPr lang="zh-CN" altLang="en-US" smtClean="0"/>
              <a:t>2018/10/29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F2B0C5-C56D-47E9-BCFE-D990A940F17B}" type="slidenum">
              <a:rPr lang="zh-CN" altLang="en-US" smtClean="0"/>
              <a:t>‹#›</a:t>
            </a:fld>
            <a:endParaRPr lang="zh-CN" altLang="en-US"/>
          </a:p>
        </p:txBody>
      </p:sp>
    </p:spTree>
    <p:extLst>
      <p:ext uri="{BB962C8B-B14F-4D97-AF65-F5344CB8AC3E}">
        <p14:creationId xmlns:p14="http://schemas.microsoft.com/office/powerpoint/2010/main" val="271370042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9.jpeg>
</file>

<file path=ppt/media/image2.png>
</file>

<file path=ppt/media/image20.jpg>
</file>

<file path=ppt/media/image22.pn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966BD8-0FC1-456F-BDC6-7D0CA8E36566}" type="datetimeFigureOut">
              <a:rPr lang="zh-CN" altLang="en-US" smtClean="0"/>
              <a:t>2018/10/29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CFC841-E2E1-4802-8701-94EA307E94B0}" type="slidenum">
              <a:rPr lang="zh-CN" altLang="en-US" smtClean="0"/>
              <a:t>‹#›</a:t>
            </a:fld>
            <a:endParaRPr lang="zh-CN" altLang="en-US"/>
          </a:p>
        </p:txBody>
      </p:sp>
    </p:spTree>
    <p:extLst>
      <p:ext uri="{BB962C8B-B14F-4D97-AF65-F5344CB8AC3E}">
        <p14:creationId xmlns:p14="http://schemas.microsoft.com/office/powerpoint/2010/main" val="2014598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标题幻灯片">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07760" y="5815086"/>
            <a:ext cx="2458720" cy="650876"/>
          </a:xfrm>
          <a:prstGeom prst="rect">
            <a:avLst/>
          </a:prstGeom>
        </p:spPr>
      </p:pic>
      <p:sp>
        <p:nvSpPr>
          <p:cNvPr id="2" name="标题 1"/>
          <p:cNvSpPr>
            <a:spLocks noGrp="1"/>
          </p:cNvSpPr>
          <p:nvPr>
            <p:ph type="title"/>
          </p:nvPr>
        </p:nvSpPr>
        <p:spPr>
          <a:xfrm>
            <a:off x="628650" y="4149566"/>
            <a:ext cx="7886700" cy="899510"/>
          </a:xfrm>
          <a:prstGeom prst="rect">
            <a:avLst/>
          </a:prstGeom>
        </p:spPr>
        <p:txBody>
          <a:bodyPr anchor="ctr">
            <a:noAutofit/>
          </a:bodyPr>
          <a:lstStyle>
            <a:lvl1pPr algn="ctr">
              <a:defRPr sz="4800" b="1">
                <a:solidFill>
                  <a:schemeClr val="bg1"/>
                </a:solidFill>
                <a:latin typeface="+mj-ea"/>
                <a:ea typeface="+mj-ea"/>
              </a:defRPr>
            </a:lvl1pPr>
          </a:lstStyle>
          <a:p>
            <a:r>
              <a:rPr lang="zh-CN" altLang="en-US"/>
              <a:t>单击此处编辑母版标题样式</a:t>
            </a:r>
            <a:endParaRPr lang="zh-CN" altLang="en-US" dirty="0"/>
          </a:p>
        </p:txBody>
      </p:sp>
      <p:sp>
        <p:nvSpPr>
          <p:cNvPr id="6" name="副标题 2"/>
          <p:cNvSpPr>
            <a:spLocks noGrp="1"/>
          </p:cNvSpPr>
          <p:nvPr>
            <p:ph type="subTitle" idx="1"/>
          </p:nvPr>
        </p:nvSpPr>
        <p:spPr>
          <a:xfrm>
            <a:off x="628650" y="5114029"/>
            <a:ext cx="7886700" cy="604299"/>
          </a:xfrm>
        </p:spPr>
        <p:txBody>
          <a:bodyPr anchor="ctr">
            <a:noAutofit/>
          </a:bodyPr>
          <a:lstStyle>
            <a:lvl1pPr algn="ctr">
              <a:defRPr lang="zh-CN" altLang="en-US" sz="2400" b="0">
                <a:solidFill>
                  <a:schemeClr val="bg1"/>
                </a:solidFill>
                <a:latin typeface="+mn-ea"/>
                <a:cs typeface="+mj-cs"/>
              </a:defRPr>
            </a:lvl1pPr>
          </a:lstStyle>
          <a:p>
            <a:pPr lvl="0" algn="ctr">
              <a:lnSpc>
                <a:spcPct val="90000"/>
              </a:lnSpc>
              <a:spcBef>
                <a:spcPct val="0"/>
              </a:spcBef>
              <a:buNone/>
            </a:pPr>
            <a:r>
              <a:rPr lang="zh-CN" altLang="en-US"/>
              <a:t>单击以编辑母版副标题样式</a:t>
            </a:r>
          </a:p>
        </p:txBody>
      </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9" name="直接连接符 8"/>
          <p:cNvCxnSpPr/>
          <p:nvPr/>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489643"/>
      </p:ext>
    </p:extLst>
  </p:cSld>
  <p:clrMapOvr>
    <a:masterClrMapping/>
  </p:clrMapOvr>
  <p:extLst mod="1">
    <p:ext uri="{DCECCB84-F9BA-43D5-87BE-67443E8EF086}">
      <p15:sldGuideLst xmlns:p15="http://schemas.microsoft.com/office/powerpoint/2012/main">
        <p15:guide id="2" pos="2880">
          <p15:clr>
            <a:srgbClr val="FBAE40"/>
          </p15:clr>
        </p15:guide>
        <p15:guide id="3" orient="horz" pos="2160">
          <p15:clr>
            <a:srgbClr val="FBAE40"/>
          </p15:clr>
        </p15:guide>
        <p15:guide id="4"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空白-有页码">
    <p:spTree>
      <p:nvGrpSpPr>
        <p:cNvPr id="1" name=""/>
        <p:cNvGrpSpPr/>
        <p:nvPr/>
      </p:nvGrpSpPr>
      <p:grpSpPr>
        <a:xfrm>
          <a:off x="0" y="0"/>
          <a:ext cx="0" cy="0"/>
          <a:chOff x="0" y="0"/>
          <a:chExt cx="0" cy="0"/>
        </a:xfrm>
      </p:grpSpPr>
      <p:pic>
        <p:nvPicPr>
          <p:cNvPr id="14" name="图片 13"/>
          <p:cNvPicPr>
            <a:picLocks noChangeAspect="1"/>
          </p:cNvPicPr>
          <p:nvPr/>
        </p:nvPicPr>
        <p:blipFill>
          <a:blip r:embed="rId2"/>
          <a:stretch>
            <a:fillRect/>
          </a:stretch>
        </p:blipFill>
        <p:spPr>
          <a:xfrm>
            <a:off x="0" y="0"/>
            <a:ext cx="9144793" cy="664522"/>
          </a:xfrm>
          <a:prstGeom prst="rect">
            <a:avLst/>
          </a:prstGeom>
        </p:spPr>
      </p:pic>
      <p:sp>
        <p:nvSpPr>
          <p:cNvPr id="15" name="矩形 14"/>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7" name="矩形 16"/>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250026"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7" name="灯片编号占位符 5"/>
          <p:cNvSpPr>
            <a:spLocks noGrp="1"/>
          </p:cNvSpPr>
          <p:nvPr>
            <p:ph type="sldNum" sz="quarter" idx="12"/>
          </p:nvPr>
        </p:nvSpPr>
        <p:spPr>
          <a:xfrm>
            <a:off x="8697600" y="313200"/>
            <a:ext cx="365165" cy="276999"/>
          </a:xfrm>
          <a:prstGeom prst="rect">
            <a:avLst/>
          </a:prstGeom>
          <a:noFill/>
        </p:spPr>
        <p:txBody>
          <a:bodyPr wrap="non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E1703B59-C883-4B8B-974E-AFB30A6C43A7}" type="slidenum">
              <a:rPr lang="en-US" altLang="zh-CN" smtClean="0"/>
              <a:pPr/>
              <a:t>‹#›</a:t>
            </a:fld>
            <a:endParaRPr lang="en-US" altLang="zh-CN"/>
          </a:p>
        </p:txBody>
      </p:sp>
      <p:pic>
        <p:nvPicPr>
          <p:cNvPr id="8" name="图片 7"/>
          <p:cNvPicPr>
            <a:picLocks noChangeAspect="1"/>
          </p:cNvPicPr>
          <p:nvPr userDrawn="1"/>
        </p:nvPicPr>
        <p:blipFill>
          <a:blip r:embed="rId2"/>
          <a:stretch>
            <a:fillRect/>
          </a:stretch>
        </p:blipFill>
        <p:spPr>
          <a:xfrm>
            <a:off x="0" y="0"/>
            <a:ext cx="9144793" cy="664522"/>
          </a:xfrm>
          <a:prstGeom prst="rect">
            <a:avLst/>
          </a:prstGeom>
        </p:spPr>
      </p:pic>
      <p:sp>
        <p:nvSpPr>
          <p:cNvPr id="9" name="矩形 8"/>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1" name="矩形 10"/>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42350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两栏">
    <p:spTree>
      <p:nvGrpSpPr>
        <p:cNvPr id="1" name=""/>
        <p:cNvGrpSpPr/>
        <p:nvPr/>
      </p:nvGrpSpPr>
      <p:grpSpPr>
        <a:xfrm>
          <a:off x="0" y="0"/>
          <a:ext cx="0" cy="0"/>
          <a:chOff x="0" y="0"/>
          <a:chExt cx="0" cy="0"/>
        </a:xfrm>
      </p:grpSpPr>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2" name="标题 1"/>
          <p:cNvSpPr>
            <a:spLocks noGrp="1"/>
          </p:cNvSpPr>
          <p:nvPr>
            <p:ph type="title"/>
          </p:nvPr>
        </p:nvSpPr>
        <p:spPr>
          <a:xfrm>
            <a:off x="262393" y="975600"/>
            <a:ext cx="8556169" cy="576000"/>
          </a:xfrm>
          <a:prstGeom prst="rect">
            <a:avLst/>
          </a:prstGeom>
        </p:spPr>
        <p:txBody>
          <a:bodyPr/>
          <a:lstStyle>
            <a:lvl1pPr>
              <a:defRPr lang="zh-CN" altLang="en-US" sz="3200" b="1">
                <a:solidFill>
                  <a:schemeClr val="accent1"/>
                </a:solidFill>
              </a:defRPr>
            </a:lvl1pPr>
          </a:lstStyle>
          <a:p>
            <a:pPr lvl="0"/>
            <a:r>
              <a:rPr lang="zh-CN" altLang="en-US"/>
              <a:t>单击此处编辑母版标题样式</a:t>
            </a:r>
          </a:p>
        </p:txBody>
      </p:sp>
    </p:spTree>
    <p:extLst>
      <p:ext uri="{BB962C8B-B14F-4D97-AF65-F5344CB8AC3E}">
        <p14:creationId xmlns:p14="http://schemas.microsoft.com/office/powerpoint/2010/main" val="1942321589"/>
      </p:ext>
    </p:extLst>
  </p:cSld>
  <p:clrMapOvr>
    <a:masterClrMapping/>
  </p:clrMapOvr>
  <p:extLst mod="1">
    <p:ext uri="{DCECCB84-F9BA-43D5-87BE-67443E8EF086}">
      <p15:sldGuideLst xmlns:p15="http://schemas.microsoft.com/office/powerpoint/2012/main">
        <p15:guide id="1" pos="2880">
          <p15:clr>
            <a:srgbClr val="FBAE40"/>
          </p15:clr>
        </p15:guide>
        <p15:guide id="3" pos="1620">
          <p15:clr>
            <a:srgbClr val="FBAE40"/>
          </p15:clr>
        </p15:guide>
        <p15:guide id="4" pos="216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两栏-有页码">
    <p:spTree>
      <p:nvGrpSpPr>
        <p:cNvPr id="1" name=""/>
        <p:cNvGrpSpPr/>
        <p:nvPr/>
      </p:nvGrpSpPr>
      <p:grpSpPr>
        <a:xfrm>
          <a:off x="0" y="0"/>
          <a:ext cx="0" cy="0"/>
          <a:chOff x="0" y="0"/>
          <a:chExt cx="0" cy="0"/>
        </a:xfrm>
      </p:grpSpPr>
      <p:pic>
        <p:nvPicPr>
          <p:cNvPr id="20" name="图片 19"/>
          <p:cNvPicPr>
            <a:picLocks noChangeAspect="1"/>
          </p:cNvPicPr>
          <p:nvPr/>
        </p:nvPicPr>
        <p:blipFill>
          <a:blip r:embed="rId2"/>
          <a:stretch>
            <a:fillRect/>
          </a:stretch>
        </p:blipFill>
        <p:spPr>
          <a:xfrm>
            <a:off x="0" y="1231682"/>
            <a:ext cx="9144000" cy="332713"/>
          </a:xfrm>
          <a:prstGeom prst="rect">
            <a:avLst/>
          </a:prstGeom>
        </p:spPr>
      </p:pic>
      <p:sp>
        <p:nvSpPr>
          <p:cNvPr id="6" name="文本框 5"/>
          <p:cNvSpPr txBox="1"/>
          <p:nvPr/>
        </p:nvSpPr>
        <p:spPr>
          <a:xfrm>
            <a:off x="8250026" y="313200"/>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21" name="灯片编号占位符 8"/>
          <p:cNvSpPr>
            <a:spLocks noGrp="1"/>
          </p:cNvSpPr>
          <p:nvPr>
            <p:ph type="sldNum" sz="quarter" idx="12"/>
          </p:nvPr>
        </p:nvSpPr>
        <p:spPr>
          <a:xfrm>
            <a:off x="8696565" y="313200"/>
            <a:ext cx="487190" cy="276999"/>
          </a:xfrm>
          <a:prstGeom prst="rect">
            <a:avLst/>
          </a:prstGeom>
          <a:noFill/>
        </p:spPr>
        <p:txBody>
          <a:bodyPr wrap="squar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54BD5A17-3153-4A95-988E-B577C14000F1}" type="slidenum">
              <a:rPr lang="en-US" altLang="zh-CN" smtClean="0"/>
              <a:pPr/>
              <a:t>‹#›</a:t>
            </a:fld>
            <a:endParaRPr lang="en-US" altLang="zh-CN" dirty="0"/>
          </a:p>
        </p:txBody>
      </p:sp>
      <p:sp>
        <p:nvSpPr>
          <p:cNvPr id="2" name="标题 1"/>
          <p:cNvSpPr>
            <a:spLocks noGrp="1"/>
          </p:cNvSpPr>
          <p:nvPr>
            <p:ph type="title"/>
          </p:nvPr>
        </p:nvSpPr>
        <p:spPr>
          <a:xfrm>
            <a:off x="262393" y="975600"/>
            <a:ext cx="8566445" cy="576000"/>
          </a:xfrm>
          <a:prstGeom prst="rect">
            <a:avLst/>
          </a:prstGeom>
        </p:spPr>
        <p:txBody>
          <a:bodyPr/>
          <a:lstStyle>
            <a:lvl1pPr>
              <a:defRPr lang="zh-CN" altLang="en-US" sz="3200" b="1">
                <a:solidFill>
                  <a:schemeClr val="accent1"/>
                </a:solidFill>
              </a:defRPr>
            </a:lvl1pPr>
          </a:lstStyle>
          <a:p>
            <a:pPr lvl="0"/>
            <a:r>
              <a:rPr lang="zh-CN" altLang="en-US"/>
              <a:t>单击此处编辑母版标题样式</a:t>
            </a:r>
            <a:endParaRPr lang="zh-CN" altLang="en-US" dirty="0"/>
          </a:p>
        </p:txBody>
      </p:sp>
      <p:pic>
        <p:nvPicPr>
          <p:cNvPr id="8" name="图片 7"/>
          <p:cNvPicPr>
            <a:picLocks noChangeAspect="1"/>
          </p:cNvPicPr>
          <p:nvPr userDrawn="1"/>
        </p:nvPicPr>
        <p:blipFill>
          <a:blip r:embed="rId2"/>
          <a:stretch>
            <a:fillRect/>
          </a:stretch>
        </p:blipFill>
        <p:spPr>
          <a:xfrm>
            <a:off x="0" y="1231682"/>
            <a:ext cx="9144000" cy="332713"/>
          </a:xfrm>
          <a:prstGeom prst="rect">
            <a:avLst/>
          </a:prstGeom>
        </p:spPr>
      </p:pic>
    </p:spTree>
    <p:extLst>
      <p:ext uri="{BB962C8B-B14F-4D97-AF65-F5344CB8AC3E}">
        <p14:creationId xmlns:p14="http://schemas.microsoft.com/office/powerpoint/2010/main" val="4007102441"/>
      </p:ext>
    </p:extLst>
  </p:cSld>
  <p:clrMapOvr>
    <a:masterClrMapping/>
  </p:clrMapOvr>
  <p:extLst mod="1">
    <p:ext uri="{DCECCB84-F9BA-43D5-87BE-67443E8EF086}">
      <p15:sldGuideLst xmlns:p15="http://schemas.microsoft.com/office/powerpoint/2012/main">
        <p15:guide id="1" pos="2880">
          <p15:clr>
            <a:srgbClr val="FBAE40"/>
          </p15:clr>
        </p15:guide>
        <p15:guide id="2" pos="5193">
          <p15:clr>
            <a:srgbClr val="FBAE40"/>
          </p15:clr>
        </p15:guide>
        <p15:guide id="5" pos="1620">
          <p15:clr>
            <a:srgbClr val="FBAE40"/>
          </p15:clr>
        </p15:guide>
        <p15:guide id="6" pos="2921">
          <p15:clr>
            <a:srgbClr val="FBAE40"/>
          </p15:clr>
        </p15:guide>
        <p15:guide id="7" pos="2160" userDrawn="1">
          <p15:clr>
            <a:srgbClr val="FBAE40"/>
          </p15:clr>
        </p15:guide>
        <p15:guide id="8" pos="3895"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对比">
    <p:spTree>
      <p:nvGrpSpPr>
        <p:cNvPr id="1" name=""/>
        <p:cNvGrpSpPr/>
        <p:nvPr/>
      </p:nvGrpSpPr>
      <p:grpSpPr>
        <a:xfrm>
          <a:off x="0" y="0"/>
          <a:ext cx="0" cy="0"/>
          <a:chOff x="0" y="0"/>
          <a:chExt cx="0" cy="0"/>
        </a:xfrm>
      </p:grpSpPr>
      <p:sp>
        <p:nvSpPr>
          <p:cNvPr id="5" name="标题 4"/>
          <p:cNvSpPr>
            <a:spLocks noGrp="1"/>
          </p:cNvSpPr>
          <p:nvPr>
            <p:ph type="title" hasCustomPrompt="1"/>
          </p:nvPr>
        </p:nvSpPr>
        <p:spPr>
          <a:xfrm>
            <a:off x="262394" y="960114"/>
            <a:ext cx="4032000" cy="574183"/>
          </a:xfrm>
          <a:prstGeom prst="rect">
            <a:avLst/>
          </a:prstGeom>
        </p:spPr>
        <p:txBody>
          <a:bodyPr anchor="b">
            <a:normAutofit/>
          </a:bodyPr>
          <a:lstStyle>
            <a:lvl1pPr algn="ctr">
              <a:defRPr sz="2800" b="1">
                <a:solidFill>
                  <a:schemeClr val="accent1"/>
                </a:solidFill>
              </a:defRPr>
            </a:lvl1pPr>
          </a:lstStyle>
          <a:p>
            <a:r>
              <a:rPr lang="zh-CN" altLang="en-US" dirty="0"/>
              <a:t>单击此处编辑标题</a:t>
            </a:r>
          </a:p>
        </p:txBody>
      </p:sp>
      <p:cxnSp>
        <p:nvCxnSpPr>
          <p:cNvPr id="3" name="直接连接符 2"/>
          <p:cNvCxnSpPr/>
          <p:nvPr/>
        </p:nvCxnSpPr>
        <p:spPr>
          <a:xfrm flipV="1">
            <a:off x="0" y="1550505"/>
            <a:ext cx="9144000" cy="7952"/>
          </a:xfrm>
          <a:prstGeom prst="line">
            <a:avLst/>
          </a:prstGeom>
        </p:spPr>
        <p:style>
          <a:lnRef idx="1">
            <a:schemeClr val="accent1"/>
          </a:lnRef>
          <a:fillRef idx="0">
            <a:schemeClr val="accent1"/>
          </a:fillRef>
          <a:effectRef idx="0">
            <a:schemeClr val="accent1"/>
          </a:effectRef>
          <a:fontRef idx="minor">
            <a:schemeClr val="tx1"/>
          </a:fontRef>
        </p:style>
      </p:cxn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8" name="文本占位符 4"/>
          <p:cNvSpPr>
            <a:spLocks noGrp="1"/>
          </p:cNvSpPr>
          <p:nvPr>
            <p:ph type="body" sz="quarter" idx="3" hasCustomPrompt="1"/>
          </p:nvPr>
        </p:nvSpPr>
        <p:spPr>
          <a:xfrm>
            <a:off x="4786313" y="958297"/>
            <a:ext cx="4032000" cy="576000"/>
          </a:xfrm>
        </p:spPr>
        <p:txBody>
          <a:bodyPr anchor="b">
            <a:normAutofit/>
          </a:bodyPr>
          <a:lstStyle>
            <a:lvl1pPr marL="0" indent="0" algn="ctr">
              <a:buNone/>
              <a:defRPr lang="zh-CN" altLang="en-US" sz="2800" b="1" dirty="0" smtClean="0">
                <a:solidFill>
                  <a:schemeClr val="accent1"/>
                </a:solidFill>
                <a:latin typeface="+mj-lt"/>
                <a:ea typeface="+mj-ea"/>
                <a:cs typeface="+mj-cs"/>
              </a:defRPr>
            </a:lvl1pPr>
          </a:lstStyle>
          <a:p>
            <a:pPr marL="228600" lvl="0" indent="-228600" algn="ctr">
              <a:lnSpc>
                <a:spcPct val="90000"/>
              </a:lnSpc>
              <a:spcBef>
                <a:spcPct val="0"/>
              </a:spcBef>
            </a:pPr>
            <a:r>
              <a:rPr lang="zh-CN" altLang="en-US" dirty="0"/>
              <a:t>单击此处编辑标题</a:t>
            </a:r>
          </a:p>
        </p:txBody>
      </p:sp>
      <p:pic>
        <p:nvPicPr>
          <p:cNvPr id="19" name="图片 18"/>
          <p:cNvPicPr>
            <a:picLocks noChangeAspect="1"/>
          </p:cNvPicPr>
          <p:nvPr/>
        </p:nvPicPr>
        <p:blipFill>
          <a:blip r:embed="rId2"/>
          <a:stretch>
            <a:fillRect/>
          </a:stretch>
        </p:blipFill>
        <p:spPr>
          <a:xfrm>
            <a:off x="0" y="0"/>
            <a:ext cx="9144793" cy="664522"/>
          </a:xfrm>
          <a:prstGeom prst="rect">
            <a:avLst/>
          </a:prstGeom>
        </p:spPr>
      </p:pic>
      <p:sp>
        <p:nvSpPr>
          <p:cNvPr id="20" name="矩形 1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22" name="矩形 21"/>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2"/>
          <a:stretch>
            <a:fillRect/>
          </a:stretch>
        </p:blipFill>
        <p:spPr>
          <a:xfrm>
            <a:off x="0" y="0"/>
            <a:ext cx="9144793" cy="664522"/>
          </a:xfrm>
          <a:prstGeom prst="rect">
            <a:avLst/>
          </a:prstGeom>
        </p:spPr>
      </p:pic>
      <p:sp>
        <p:nvSpPr>
          <p:cNvPr id="13" name="矩形 12"/>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5" name="矩形 14"/>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9475642"/>
      </p:ext>
    </p:extLst>
  </p:cSld>
  <p:clrMapOvr>
    <a:masterClrMapping/>
  </p:clrMapOvr>
  <p:extLst mod="1">
    <p:ext uri="{DCECCB84-F9BA-43D5-87BE-67443E8EF086}">
      <p15:sldGuideLst xmlns:p15="http://schemas.microsoft.com/office/powerpoint/2012/main">
        <p15:guide id="1" pos="2880">
          <p15:clr>
            <a:srgbClr val="FBAE40"/>
          </p15:clr>
        </p15:guide>
        <p15:guide id="3" pos="1620">
          <p15:clr>
            <a:srgbClr val="FBAE40"/>
          </p15:clr>
        </p15:guide>
        <p15:guide id="4" pos="216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对比-有页码">
    <p:spTree>
      <p:nvGrpSpPr>
        <p:cNvPr id="1" name=""/>
        <p:cNvGrpSpPr/>
        <p:nvPr/>
      </p:nvGrpSpPr>
      <p:grpSpPr>
        <a:xfrm>
          <a:off x="0" y="0"/>
          <a:ext cx="0" cy="0"/>
          <a:chOff x="0" y="0"/>
          <a:chExt cx="0" cy="0"/>
        </a:xfrm>
      </p:grpSpPr>
      <p:pic>
        <p:nvPicPr>
          <p:cNvPr id="15" name="图片 14"/>
          <p:cNvPicPr>
            <a:picLocks noChangeAspect="1"/>
          </p:cNvPicPr>
          <p:nvPr/>
        </p:nvPicPr>
        <p:blipFill>
          <a:blip r:embed="rId2"/>
          <a:stretch>
            <a:fillRect/>
          </a:stretch>
        </p:blipFill>
        <p:spPr>
          <a:xfrm>
            <a:off x="0" y="0"/>
            <a:ext cx="9144793" cy="664522"/>
          </a:xfrm>
          <a:prstGeom prst="rect">
            <a:avLst/>
          </a:prstGeom>
        </p:spPr>
      </p:pic>
      <p:sp>
        <p:nvSpPr>
          <p:cNvPr id="22" name="矩形 21"/>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24" name="矩形 23"/>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8250026" y="313200"/>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5" name="标题 4"/>
          <p:cNvSpPr>
            <a:spLocks noGrp="1"/>
          </p:cNvSpPr>
          <p:nvPr>
            <p:ph type="title" hasCustomPrompt="1"/>
          </p:nvPr>
        </p:nvSpPr>
        <p:spPr>
          <a:xfrm>
            <a:off x="262394" y="960114"/>
            <a:ext cx="4032000" cy="574183"/>
          </a:xfrm>
          <a:prstGeom prst="rect">
            <a:avLst/>
          </a:prstGeom>
        </p:spPr>
        <p:txBody>
          <a:bodyPr anchor="b">
            <a:normAutofit/>
          </a:bodyPr>
          <a:lstStyle>
            <a:lvl1pPr algn="ctr">
              <a:defRPr sz="2800" b="1">
                <a:solidFill>
                  <a:schemeClr val="accent1"/>
                </a:solidFill>
              </a:defRPr>
            </a:lvl1pPr>
          </a:lstStyle>
          <a:p>
            <a:r>
              <a:rPr lang="zh-CN" altLang="en-US" dirty="0"/>
              <a:t>单击此处编辑标题</a:t>
            </a:r>
          </a:p>
        </p:txBody>
      </p:sp>
      <p:cxnSp>
        <p:nvCxnSpPr>
          <p:cNvPr id="3" name="直接连接符 2"/>
          <p:cNvCxnSpPr/>
          <p:nvPr/>
        </p:nvCxnSpPr>
        <p:spPr>
          <a:xfrm flipV="1">
            <a:off x="0" y="1550505"/>
            <a:ext cx="9144000" cy="7952"/>
          </a:xfrm>
          <a:prstGeom prst="line">
            <a:avLst/>
          </a:prstGeom>
        </p:spPr>
        <p:style>
          <a:lnRef idx="1">
            <a:schemeClr val="accent1"/>
          </a:lnRef>
          <a:fillRef idx="0">
            <a:schemeClr val="accent1"/>
          </a:fillRef>
          <a:effectRef idx="0">
            <a:schemeClr val="accent1"/>
          </a:effectRef>
          <a:fontRef idx="minor">
            <a:schemeClr val="tx1"/>
          </a:fontRef>
        </p:style>
      </p:cxn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8" name="文本占位符 4"/>
          <p:cNvSpPr>
            <a:spLocks noGrp="1"/>
          </p:cNvSpPr>
          <p:nvPr>
            <p:ph type="body" sz="quarter" idx="3" hasCustomPrompt="1"/>
          </p:nvPr>
        </p:nvSpPr>
        <p:spPr>
          <a:xfrm>
            <a:off x="4786313" y="958297"/>
            <a:ext cx="4032000" cy="576000"/>
          </a:xfrm>
        </p:spPr>
        <p:txBody>
          <a:bodyPr anchor="b">
            <a:normAutofit/>
          </a:bodyPr>
          <a:lstStyle>
            <a:lvl1pPr marL="0" indent="0" algn="ctr">
              <a:buNone/>
              <a:defRPr lang="zh-CN" altLang="en-US" sz="2800" b="1" dirty="0" smtClean="0">
                <a:solidFill>
                  <a:schemeClr val="accent1"/>
                </a:solidFill>
                <a:latin typeface="+mj-lt"/>
                <a:ea typeface="+mj-ea"/>
                <a:cs typeface="+mj-cs"/>
              </a:defRPr>
            </a:lvl1pPr>
          </a:lstStyle>
          <a:p>
            <a:pPr marL="228600" lvl="0" indent="-228600" algn="ctr">
              <a:lnSpc>
                <a:spcPct val="90000"/>
              </a:lnSpc>
              <a:spcBef>
                <a:spcPct val="0"/>
              </a:spcBef>
            </a:pPr>
            <a:r>
              <a:rPr lang="zh-CN" altLang="en-US" dirty="0"/>
              <a:t>单击此处编辑标题</a:t>
            </a:r>
          </a:p>
        </p:txBody>
      </p:sp>
      <p:sp>
        <p:nvSpPr>
          <p:cNvPr id="21" name="灯片编号占位符 8"/>
          <p:cNvSpPr>
            <a:spLocks noGrp="1"/>
          </p:cNvSpPr>
          <p:nvPr>
            <p:ph type="sldNum" sz="quarter" idx="12"/>
          </p:nvPr>
        </p:nvSpPr>
        <p:spPr>
          <a:xfrm>
            <a:off x="8696565" y="313200"/>
            <a:ext cx="487190" cy="276999"/>
          </a:xfrm>
          <a:prstGeom prst="rect">
            <a:avLst/>
          </a:prstGeom>
          <a:noFill/>
        </p:spPr>
        <p:txBody>
          <a:bodyPr wrap="squar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54BD5A17-3153-4A95-988E-B577C14000F1}" type="slidenum">
              <a:rPr lang="en-US" altLang="zh-CN" smtClean="0"/>
              <a:pPr/>
              <a:t>‹#›</a:t>
            </a:fld>
            <a:endParaRPr lang="en-US" altLang="zh-CN" dirty="0"/>
          </a:p>
        </p:txBody>
      </p:sp>
      <p:pic>
        <p:nvPicPr>
          <p:cNvPr id="13" name="图片 12"/>
          <p:cNvPicPr>
            <a:picLocks noChangeAspect="1"/>
          </p:cNvPicPr>
          <p:nvPr userDrawn="1"/>
        </p:nvPicPr>
        <p:blipFill>
          <a:blip r:embed="rId2"/>
          <a:stretch>
            <a:fillRect/>
          </a:stretch>
        </p:blipFill>
        <p:spPr>
          <a:xfrm>
            <a:off x="0" y="0"/>
            <a:ext cx="9144793" cy="664522"/>
          </a:xfrm>
          <a:prstGeom prst="rect">
            <a:avLst/>
          </a:prstGeom>
        </p:spPr>
      </p:pic>
      <p:sp>
        <p:nvSpPr>
          <p:cNvPr id="14" name="矩形 13"/>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9" name="矩形 18"/>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51306052"/>
      </p:ext>
    </p:extLst>
  </p:cSld>
  <p:clrMapOvr>
    <a:masterClrMapping/>
  </p:clrMapOvr>
  <p:extLst mod="1">
    <p:ext uri="{DCECCB84-F9BA-43D5-87BE-67443E8EF086}">
      <p15:sldGuideLst xmlns:p15="http://schemas.microsoft.com/office/powerpoint/2012/main">
        <p15:guide id="1" pos="2880">
          <p15:clr>
            <a:srgbClr val="FBAE40"/>
          </p15:clr>
        </p15:guide>
        <p15:guide id="2" pos="5193">
          <p15:clr>
            <a:srgbClr val="FBAE40"/>
          </p15:clr>
        </p15:guide>
        <p15:guide id="5" pos="1620">
          <p15:clr>
            <a:srgbClr val="FBAE40"/>
          </p15:clr>
        </p15:guide>
        <p15:guide id="6" pos="2921">
          <p15:clr>
            <a:srgbClr val="FBAE40"/>
          </p15:clr>
        </p15:guide>
        <p15:guide id="7" pos="2160" userDrawn="1">
          <p15:clr>
            <a:srgbClr val="FBAE40"/>
          </p15:clr>
        </p15:guide>
        <p15:guide id="8" pos="3895"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1_封面">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07760" y="5815086"/>
            <a:ext cx="2458720" cy="650876"/>
          </a:xfrm>
          <a:prstGeom prst="rect">
            <a:avLst/>
          </a:prstGeom>
        </p:spPr>
      </p:pic>
      <p:sp>
        <p:nvSpPr>
          <p:cNvPr id="2" name="标题 1"/>
          <p:cNvSpPr>
            <a:spLocks noGrp="1"/>
          </p:cNvSpPr>
          <p:nvPr>
            <p:ph type="title"/>
          </p:nvPr>
        </p:nvSpPr>
        <p:spPr>
          <a:xfrm>
            <a:off x="469123" y="4006448"/>
            <a:ext cx="8325019" cy="1114192"/>
          </a:xfrm>
          <a:prstGeom prst="rect">
            <a:avLst/>
          </a:prstGeom>
        </p:spPr>
        <p:txBody>
          <a:bodyPr anchor="ctr">
            <a:noAutofit/>
          </a:bodyPr>
          <a:lstStyle>
            <a:lvl1pPr algn="l">
              <a:lnSpc>
                <a:spcPct val="100000"/>
              </a:lnSpc>
              <a:defRPr sz="4000" b="1">
                <a:solidFill>
                  <a:schemeClr val="bg1"/>
                </a:solidFill>
                <a:latin typeface="+mj-ea"/>
                <a:ea typeface="+mj-ea"/>
              </a:defRPr>
            </a:lvl1pPr>
          </a:lstStyle>
          <a:p>
            <a:r>
              <a:rPr lang="zh-CN" altLang="en-US" dirty="0"/>
              <a:t>单击此处编辑母版标题样式</a:t>
            </a:r>
          </a:p>
        </p:txBody>
      </p:sp>
      <p:sp>
        <p:nvSpPr>
          <p:cNvPr id="6" name="副标题 2"/>
          <p:cNvSpPr>
            <a:spLocks noGrp="1"/>
          </p:cNvSpPr>
          <p:nvPr>
            <p:ph type="subTitle" idx="1"/>
          </p:nvPr>
        </p:nvSpPr>
        <p:spPr>
          <a:xfrm>
            <a:off x="469124" y="5245246"/>
            <a:ext cx="5820358" cy="468179"/>
          </a:xfrm>
        </p:spPr>
        <p:txBody>
          <a:bodyPr anchor="ctr">
            <a:noAutofit/>
          </a:bodyPr>
          <a:lstStyle>
            <a:lvl1pPr marL="0" indent="0" algn="l">
              <a:lnSpc>
                <a:spcPct val="100000"/>
              </a:lnSpc>
              <a:buNone/>
              <a:defRPr lang="zh-CN" altLang="en-US" sz="2400" b="0">
                <a:solidFill>
                  <a:schemeClr val="bg1"/>
                </a:solidFill>
                <a:latin typeface="+mn-ea"/>
                <a:cs typeface="+mj-cs"/>
              </a:defRPr>
            </a:lvl1pPr>
          </a:lstStyle>
          <a:p>
            <a:pPr marL="228600" lvl="0" indent="-228600" algn="ctr">
              <a:lnSpc>
                <a:spcPct val="90000"/>
              </a:lnSpc>
              <a:spcBef>
                <a:spcPct val="0"/>
              </a:spcBef>
            </a:pPr>
            <a:r>
              <a:rPr lang="zh-CN" altLang="en-US"/>
              <a:t>单击以编辑母版副标题样式</a:t>
            </a:r>
            <a:endParaRPr lang="zh-CN" altLang="en-US" dirty="0"/>
          </a:p>
        </p:txBody>
      </p:sp>
      <p:sp>
        <p:nvSpPr>
          <p:cNvPr id="7" name="文本占位符 6"/>
          <p:cNvSpPr>
            <a:spLocks noGrp="1"/>
          </p:cNvSpPr>
          <p:nvPr>
            <p:ph type="body" sz="quarter" idx="10" hasCustomPrompt="1"/>
          </p:nvPr>
        </p:nvSpPr>
        <p:spPr>
          <a:xfrm>
            <a:off x="469124" y="5815087"/>
            <a:ext cx="4159250" cy="499004"/>
          </a:xfrm>
        </p:spPr>
        <p:txBody>
          <a:bodyPr>
            <a:noAutofit/>
          </a:bodyPr>
          <a:lstStyle>
            <a:lvl1pPr marL="0" indent="0">
              <a:lnSpc>
                <a:spcPct val="100000"/>
              </a:lnSpc>
              <a:buNone/>
              <a:defRPr sz="2400">
                <a:solidFill>
                  <a:schemeClr val="bg1"/>
                </a:solidFill>
              </a:defRPr>
            </a:lvl1pPr>
          </a:lstStyle>
          <a:p>
            <a:pPr lvl="0"/>
            <a:r>
              <a:rPr lang="zh-CN" altLang="en-US" dirty="0"/>
              <a:t>单击此处添加日期</a:t>
            </a:r>
          </a:p>
        </p:txBody>
      </p:sp>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11" name="直接连接符 10"/>
          <p:cNvCxnSpPr/>
          <p:nvPr/>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userDrawn="1"/>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9" name="直接连接符 8"/>
          <p:cNvCxnSpPr/>
          <p:nvPr userDrawn="1"/>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2060996"/>
      </p:ext>
    </p:extLst>
  </p:cSld>
  <p:clrMapOvr>
    <a:masterClrMapping/>
  </p:clrMapOvr>
  <p:extLst mod="1">
    <p:ext uri="{DCECCB84-F9BA-43D5-87BE-67443E8EF086}">
      <p15:sldGuideLst xmlns:p15="http://schemas.microsoft.com/office/powerpoint/2012/main">
        <p15:guide id="2" pos="295">
          <p15:clr>
            <a:srgbClr val="FBAE40"/>
          </p15:clr>
        </p15:guide>
        <p15:guide id="3" orient="horz" pos="2160">
          <p15:clr>
            <a:srgbClr val="FBAE40"/>
          </p15:clr>
        </p15:guide>
        <p15:guide id="4" pos="16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cSld name="封底">
    <p:bg>
      <p:bgPr>
        <a:solidFill>
          <a:schemeClr val="accent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603073"/>
            <a:ext cx="9144000" cy="2811780"/>
          </a:xfrm>
          <a:prstGeom prst="rect">
            <a:avLst/>
          </a:prstGeom>
        </p:spPr>
      </p:pic>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8974" y="3608990"/>
            <a:ext cx="3021843" cy="799946"/>
          </a:xfrm>
          <a:prstGeom prst="rect">
            <a:avLst/>
          </a:prstGeom>
        </p:spPr>
      </p:pic>
      <p:sp>
        <p:nvSpPr>
          <p:cNvPr id="3" name="标题 2"/>
          <p:cNvSpPr>
            <a:spLocks noGrp="1"/>
          </p:cNvSpPr>
          <p:nvPr>
            <p:ph type="title"/>
          </p:nvPr>
        </p:nvSpPr>
        <p:spPr>
          <a:xfrm>
            <a:off x="487896" y="1371600"/>
            <a:ext cx="8410492" cy="926932"/>
          </a:xfrm>
        </p:spPr>
        <p:txBody>
          <a:bodyPr>
            <a:noAutofit/>
          </a:bodyPr>
          <a:lstStyle>
            <a:lvl1pPr algn="ctr">
              <a:defRPr sz="6600" b="1">
                <a:solidFill>
                  <a:schemeClr val="bg1"/>
                </a:solidFill>
              </a:defRPr>
            </a:lvl1pPr>
          </a:lstStyle>
          <a:p>
            <a:r>
              <a:rPr lang="zh-CN" altLang="en-US"/>
              <a:t>单击此处编辑母版标题样式</a:t>
            </a:r>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603073"/>
            <a:ext cx="9144000" cy="2811780"/>
          </a:xfrm>
          <a:prstGeom prst="rect">
            <a:avLst/>
          </a:prstGeom>
        </p:spPr>
      </p:pic>
    </p:spTree>
    <p:extLst>
      <p:ext uri="{BB962C8B-B14F-4D97-AF65-F5344CB8AC3E}">
        <p14:creationId xmlns:p14="http://schemas.microsoft.com/office/powerpoint/2010/main" val="13803727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内页">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a:t>单击此处编辑母版标题样式</a:t>
            </a:r>
            <a:endParaRPr lang="zh-CN" altLang="en-US" dirty="0"/>
          </a:p>
        </p:txBody>
      </p:sp>
    </p:spTree>
    <p:extLst>
      <p:ext uri="{BB962C8B-B14F-4D97-AF65-F5344CB8AC3E}">
        <p14:creationId xmlns:p14="http://schemas.microsoft.com/office/powerpoint/2010/main" val="49050177"/>
      </p:ext>
    </p:extLst>
  </p:cSld>
  <p:clrMapOvr>
    <a:masterClrMapping/>
  </p:clrMapOvr>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内页-有页码">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5" name="标题 4"/>
          <p:cNvSpPr>
            <a:spLocks noGrp="1"/>
          </p:cNvSpPr>
          <p:nvPr>
            <p:ph type="title"/>
          </p:nvPr>
        </p:nvSpPr>
        <p:spPr>
          <a:xfrm>
            <a:off x="494025" y="975600"/>
            <a:ext cx="8372163" cy="576000"/>
          </a:xfrm>
          <a:prstGeom prst="rect">
            <a:avLst/>
          </a:prstGeom>
        </p:spPr>
        <p:txBody>
          <a:bodyPr/>
          <a:lstStyle>
            <a:lvl1pPr>
              <a:defRPr sz="3200" b="1">
                <a:solidFill>
                  <a:schemeClr val="accent1"/>
                </a:solidFill>
              </a:defRPr>
            </a:lvl1pPr>
          </a:lstStyle>
          <a:p>
            <a:r>
              <a:rPr lang="zh-CN" altLang="en-US"/>
              <a:t>单击此处编辑母版标题样式</a:t>
            </a:r>
          </a:p>
        </p:txBody>
      </p:sp>
      <p:sp>
        <p:nvSpPr>
          <p:cNvPr id="10" name="灯片编号占位符 5"/>
          <p:cNvSpPr txBox="1">
            <a:spLocks/>
          </p:cNvSpPr>
          <p:nvPr/>
        </p:nvSpPr>
        <p:spPr>
          <a:xfrm>
            <a:off x="8697600" y="311755"/>
            <a:ext cx="365165" cy="276999"/>
          </a:xfrm>
          <a:prstGeom prst="rect">
            <a:avLst/>
          </a:prstGeom>
          <a:noFill/>
        </p:spPr>
        <p:txBody>
          <a:bodyPr wrap="none" rtlCol="0">
            <a:spAutoFit/>
          </a:bodyPr>
          <a:lstStyle>
            <a:defPPr>
              <a:defRPr lang="zh-CN"/>
            </a:defPPr>
            <a:lvl1pPr>
              <a:defRPr sz="1200" spc="-60" baseline="0">
                <a:solidFill>
                  <a:schemeClr val="bg1"/>
                </a:solidFill>
                <a:latin typeface="微软雅黑" panose="020B0503020204020204" pitchFamily="34" charset="-122"/>
                <a:ea typeface="微软雅黑" panose="020B0503020204020204" pitchFamily="34" charset="-122"/>
              </a:defRPr>
            </a:lvl1pPr>
          </a:lstStyle>
          <a:p>
            <a:pPr lvl="0"/>
            <a:fld id="{E1703B59-C883-4B8B-974E-AFB30A6C43A7}" type="slidenum">
              <a:rPr lang="zh-CN" altLang="en-US" smtClean="0"/>
              <a:pPr lvl="0"/>
              <a:t>‹#›</a:t>
            </a:fld>
            <a:endParaRPr lang="zh-CN" altLang="en-US" dirty="0"/>
          </a:p>
        </p:txBody>
      </p:sp>
      <p:sp>
        <p:nvSpPr>
          <p:cNvPr id="9" name="文本框 8"/>
          <p:cNvSpPr txBox="1"/>
          <p:nvPr/>
        </p:nvSpPr>
        <p:spPr>
          <a:xfrm>
            <a:off x="8250026"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59745371"/>
      </p:ext>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内页-极简">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a:t>单击此处编辑母版标题样式</a:t>
            </a:r>
            <a:endParaRPr lang="zh-CN" altLang="en-US" dirty="0"/>
          </a:p>
        </p:txBody>
      </p:sp>
      <p:sp>
        <p:nvSpPr>
          <p:cNvPr id="9" name="矩形 8"/>
          <p:cNvSpPr/>
          <p:nvPr/>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
        <p:nvSpPr>
          <p:cNvPr id="7" name="矩形 6"/>
          <p:cNvSpPr/>
          <p:nvPr userDrawn="1"/>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Tree>
    <p:extLst>
      <p:ext uri="{BB962C8B-B14F-4D97-AF65-F5344CB8AC3E}">
        <p14:creationId xmlns:p14="http://schemas.microsoft.com/office/powerpoint/2010/main" val="52728377"/>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内页-极简-有页码">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a:t>单击此处编辑母版标题样式</a:t>
            </a:r>
            <a:endParaRPr lang="zh-CN" altLang="en-US" dirty="0"/>
          </a:p>
        </p:txBody>
      </p:sp>
      <p:sp>
        <p:nvSpPr>
          <p:cNvPr id="9" name="矩形 8"/>
          <p:cNvSpPr/>
          <p:nvPr/>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灯片编号占位符 8"/>
          <p:cNvSpPr>
            <a:spLocks noGrp="1"/>
          </p:cNvSpPr>
          <p:nvPr>
            <p:ph type="sldNum" sz="quarter" idx="12"/>
          </p:nvPr>
        </p:nvSpPr>
        <p:spPr>
          <a:xfrm>
            <a:off x="8697600" y="313200"/>
            <a:ext cx="365165" cy="276999"/>
          </a:xfrm>
          <a:prstGeom prst="rect">
            <a:avLst/>
          </a:prstGeom>
          <a:noFill/>
        </p:spPr>
        <p:txBody>
          <a:bodyPr wrap="non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D4CE0C3C-47D3-4455-AB34-8268314DB49D}" type="slidenum">
              <a:rPr lang="en-US" altLang="zh-CN" smtClean="0"/>
              <a:pPr/>
              <a:t>‹#›</a:t>
            </a:fld>
            <a:endParaRPr lang="en-US" altLang="zh-CN"/>
          </a:p>
        </p:txBody>
      </p:sp>
      <p:sp>
        <p:nvSpPr>
          <p:cNvPr id="8" name="文本框 7"/>
          <p:cNvSpPr txBox="1"/>
          <p:nvPr/>
        </p:nvSpPr>
        <p:spPr>
          <a:xfrm>
            <a:off x="8250026"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
        <p:nvSpPr>
          <p:cNvPr id="11" name="矩形 10"/>
          <p:cNvSpPr/>
          <p:nvPr userDrawn="1"/>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userDrawn="1"/>
        </p:nvSpPr>
        <p:spPr>
          <a:xfrm>
            <a:off x="8250026"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pic>
        <p:nvPicPr>
          <p:cNvPr id="15" name="图片 14"/>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Tree>
    <p:extLst>
      <p:ext uri="{BB962C8B-B14F-4D97-AF65-F5344CB8AC3E}">
        <p14:creationId xmlns:p14="http://schemas.microsoft.com/office/powerpoint/2010/main" val="3571174895"/>
      </p:ext>
    </p:extLst>
  </p:cSld>
  <p:clrMapOvr>
    <a:masterClrMapping/>
  </p:clrMapOvr>
  <p:hf hdr="0" ftr="0" dt="0"/>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目录">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0" y="0"/>
            <a:ext cx="9144793" cy="664522"/>
          </a:xfrm>
          <a:prstGeom prst="rect">
            <a:avLst/>
          </a:prstGeom>
        </p:spPr>
      </p:pic>
      <p:sp>
        <p:nvSpPr>
          <p:cNvPr id="7" name="矩形 6"/>
          <p:cNvSpPr/>
          <p:nvPr/>
        </p:nvSpPr>
        <p:spPr>
          <a:xfrm>
            <a:off x="0" y="5821680"/>
            <a:ext cx="9144000" cy="10363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67293" y="6100771"/>
            <a:ext cx="1958547" cy="518469"/>
          </a:xfrm>
          <a:prstGeom prst="rect">
            <a:avLst/>
          </a:prstGeom>
        </p:spPr>
      </p:pic>
      <p:sp>
        <p:nvSpPr>
          <p:cNvPr id="2" name="标题 1"/>
          <p:cNvSpPr>
            <a:spLocks noGrp="1"/>
          </p:cNvSpPr>
          <p:nvPr>
            <p:ph type="title"/>
          </p:nvPr>
        </p:nvSpPr>
        <p:spPr>
          <a:xfrm>
            <a:off x="323850" y="235137"/>
            <a:ext cx="6474515" cy="337358"/>
          </a:xfrm>
          <a:prstGeom prst="rect">
            <a:avLst/>
          </a:prstGeom>
        </p:spPr>
        <p:txBody>
          <a:bodyPr anchor="ctr"/>
          <a:lstStyle>
            <a:lvl1pPr>
              <a:defRPr sz="2000">
                <a:solidFill>
                  <a:schemeClr val="bg1"/>
                </a:solidFill>
                <a:effectLst/>
              </a:defRPr>
            </a:lvl1pPr>
          </a:lstStyle>
          <a:p>
            <a:r>
              <a:rPr lang="zh-CN" altLang="en-US"/>
              <a:t>单击此处编辑母版标题样式</a:t>
            </a:r>
            <a:endParaRPr lang="zh-CN" altLang="en-US" dirty="0"/>
          </a:p>
        </p:txBody>
      </p:sp>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51240"/>
            <a:ext cx="9144000" cy="5185064"/>
          </a:xfrm>
          <a:prstGeom prst="rect">
            <a:avLst/>
          </a:prstGeom>
        </p:spPr>
      </p:pic>
      <p:pic>
        <p:nvPicPr>
          <p:cNvPr id="9" name="图片 8"/>
          <p:cNvPicPr>
            <a:picLocks noChangeAspect="1"/>
          </p:cNvPicPr>
          <p:nvPr userDrawn="1"/>
        </p:nvPicPr>
        <p:blipFill>
          <a:blip r:embed="rId2"/>
          <a:stretch>
            <a:fillRect/>
          </a:stretch>
        </p:blipFill>
        <p:spPr>
          <a:xfrm>
            <a:off x="0" y="0"/>
            <a:ext cx="9144793" cy="664522"/>
          </a:xfrm>
          <a:prstGeom prst="rect">
            <a:avLst/>
          </a:prstGeom>
        </p:spPr>
      </p:pic>
      <p:sp>
        <p:nvSpPr>
          <p:cNvPr id="11" name="矩形 10"/>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651240"/>
            <a:ext cx="9144000" cy="5185064"/>
          </a:xfrm>
          <a:prstGeom prst="rect">
            <a:avLst/>
          </a:prstGeom>
        </p:spPr>
      </p:pic>
    </p:spTree>
    <p:extLst>
      <p:ext uri="{BB962C8B-B14F-4D97-AF65-F5344CB8AC3E}">
        <p14:creationId xmlns:p14="http://schemas.microsoft.com/office/powerpoint/2010/main" val="1186249892"/>
      </p:ext>
    </p:extLst>
  </p:cSld>
  <p:clrMapOvr>
    <a:masterClrMapping/>
  </p:clrMapOvr>
  <p:extLst mod="1">
    <p:ext uri="{DCECCB84-F9BA-43D5-87BE-67443E8EF086}">
      <p15:sldGuideLst xmlns:p15="http://schemas.microsoft.com/office/powerpoint/2012/main">
        <p15:guide id="1" pos="5556">
          <p15:clr>
            <a:srgbClr val="FBAE40"/>
          </p15:clr>
        </p15:guide>
        <p15:guide id="2" pos="204">
          <p15:clr>
            <a:srgbClr val="FBAE40"/>
          </p15:clr>
        </p15:guide>
        <p15:guide id="5" pos="3125">
          <p15:clr>
            <a:srgbClr val="FBAE40"/>
          </p15:clr>
        </p15:guide>
        <p15:guide id="6" pos="115">
          <p15:clr>
            <a:srgbClr val="FBAE40"/>
          </p15:clr>
        </p15:guide>
        <p15:guide id="7" pos="4167" userDrawn="1">
          <p15:clr>
            <a:srgbClr val="FBAE40"/>
          </p15:clr>
        </p15:guide>
        <p15:guide id="8" pos="153"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纯标题">
    <p:spTree>
      <p:nvGrpSpPr>
        <p:cNvPr id="1" name=""/>
        <p:cNvGrpSpPr/>
        <p:nvPr/>
      </p:nvGrpSpPr>
      <p:grpSpPr>
        <a:xfrm>
          <a:off x="0" y="0"/>
          <a:ext cx="0" cy="0"/>
          <a:chOff x="0" y="0"/>
          <a:chExt cx="0" cy="0"/>
        </a:xfrm>
      </p:grpSpPr>
      <p:sp>
        <p:nvSpPr>
          <p:cNvPr id="5" name="标题 4"/>
          <p:cNvSpPr>
            <a:spLocks noGrp="1"/>
          </p:cNvSpPr>
          <p:nvPr>
            <p:ph type="title"/>
          </p:nvPr>
        </p:nvSpPr>
        <p:spPr>
          <a:xfrm>
            <a:off x="494025" y="975600"/>
            <a:ext cx="8372163" cy="574183"/>
          </a:xfrm>
          <a:prstGeom prst="rect">
            <a:avLst/>
          </a:prstGeom>
        </p:spPr>
        <p:txBody>
          <a:bodyPr/>
          <a:lstStyle>
            <a:lvl1pPr>
              <a:defRPr sz="3200" b="1">
                <a:solidFill>
                  <a:schemeClr val="accent1"/>
                </a:solidFill>
              </a:defRPr>
            </a:lvl1pPr>
          </a:lstStyle>
          <a:p>
            <a:r>
              <a:rPr lang="zh-CN" altLang="en-US"/>
              <a:t>单击此处编辑母版标题样式</a:t>
            </a:r>
          </a:p>
        </p:txBody>
      </p:sp>
    </p:spTree>
    <p:extLst>
      <p:ext uri="{BB962C8B-B14F-4D97-AF65-F5344CB8AC3E}">
        <p14:creationId xmlns:p14="http://schemas.microsoft.com/office/powerpoint/2010/main" val="1866588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纯标题-有页码">
    <p:spTree>
      <p:nvGrpSpPr>
        <p:cNvPr id="1" name=""/>
        <p:cNvGrpSpPr/>
        <p:nvPr/>
      </p:nvGrpSpPr>
      <p:grpSpPr>
        <a:xfrm>
          <a:off x="0" y="0"/>
          <a:ext cx="0" cy="0"/>
          <a:chOff x="0" y="0"/>
          <a:chExt cx="0" cy="0"/>
        </a:xfrm>
      </p:grpSpPr>
      <p:sp>
        <p:nvSpPr>
          <p:cNvPr id="5" name="标题 4"/>
          <p:cNvSpPr>
            <a:spLocks noGrp="1"/>
          </p:cNvSpPr>
          <p:nvPr>
            <p:ph type="title"/>
          </p:nvPr>
        </p:nvSpPr>
        <p:spPr>
          <a:xfrm>
            <a:off x="494025" y="975600"/>
            <a:ext cx="8372163" cy="574183"/>
          </a:xfrm>
          <a:prstGeom prst="rect">
            <a:avLst/>
          </a:prstGeom>
        </p:spPr>
        <p:txBody>
          <a:bodyPr/>
          <a:lstStyle>
            <a:lvl1pPr>
              <a:defRPr sz="3200" b="1">
                <a:solidFill>
                  <a:schemeClr val="accent1"/>
                </a:solidFill>
              </a:defRPr>
            </a:lvl1pPr>
          </a:lstStyle>
          <a:p>
            <a:r>
              <a:rPr lang="zh-CN" altLang="en-US"/>
              <a:t>单击此处编辑母版标题样式</a:t>
            </a:r>
            <a:endParaRPr lang="zh-CN" altLang="en-US" dirty="0"/>
          </a:p>
        </p:txBody>
      </p:sp>
      <p:sp>
        <p:nvSpPr>
          <p:cNvPr id="10" name="文本框 9"/>
          <p:cNvSpPr txBox="1"/>
          <p:nvPr/>
        </p:nvSpPr>
        <p:spPr>
          <a:xfrm>
            <a:off x="8250026"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12" name="灯片编号占位符 5"/>
          <p:cNvSpPr txBox="1">
            <a:spLocks/>
          </p:cNvSpPr>
          <p:nvPr/>
        </p:nvSpPr>
        <p:spPr>
          <a:xfrm>
            <a:off x="8696565" y="311755"/>
            <a:ext cx="447435" cy="276999"/>
          </a:xfrm>
          <a:prstGeom prst="rect">
            <a:avLst/>
          </a:prstGeom>
          <a:noFill/>
        </p:spPr>
        <p:txBody>
          <a:bodyPr wrap="square" rtlCol="0">
            <a:spAutoFit/>
          </a:bodyPr>
          <a:lstStyle>
            <a:defPPr>
              <a:defRPr lang="zh-CN"/>
            </a:defPPr>
            <a:lvl1pPr>
              <a:defRPr sz="1200" spc="-60" baseline="0">
                <a:solidFill>
                  <a:schemeClr val="bg1"/>
                </a:solidFill>
                <a:latin typeface="微软雅黑" panose="020B0503020204020204" pitchFamily="34" charset="-122"/>
                <a:ea typeface="微软雅黑" panose="020B0503020204020204" pitchFamily="34" charset="-122"/>
              </a:defRPr>
            </a:lvl1pPr>
          </a:lstStyle>
          <a:p>
            <a:pPr lvl="0"/>
            <a:fld id="{7E0B4DC1-AB35-4259-8072-EA8F5B8A0BBF}" type="slidenum">
              <a:rPr lang="zh-CN" altLang="en-US" smtClean="0"/>
              <a:pPr lvl="0"/>
              <a:t>‹#›</a:t>
            </a:fld>
            <a:endParaRPr lang="zh-CN" altLang="en-US" dirty="0"/>
          </a:p>
        </p:txBody>
      </p:sp>
    </p:spTree>
    <p:extLst>
      <p:ext uri="{BB962C8B-B14F-4D97-AF65-F5344CB8AC3E}">
        <p14:creationId xmlns:p14="http://schemas.microsoft.com/office/powerpoint/2010/main" val="1132619931"/>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空白">
    <p:spTree>
      <p:nvGrpSpPr>
        <p:cNvPr id="1" name=""/>
        <p:cNvGrpSpPr/>
        <p:nvPr/>
      </p:nvGrpSpPr>
      <p:grpSpPr>
        <a:xfrm>
          <a:off x="0" y="0"/>
          <a:ext cx="0" cy="0"/>
          <a:chOff x="0" y="0"/>
          <a:chExt cx="0" cy="0"/>
        </a:xfrm>
      </p:grpSpPr>
      <p:pic>
        <p:nvPicPr>
          <p:cNvPr id="8" name="图片 7"/>
          <p:cNvPicPr>
            <a:picLocks noChangeAspect="1"/>
          </p:cNvPicPr>
          <p:nvPr/>
        </p:nvPicPr>
        <p:blipFill>
          <a:blip r:embed="rId2"/>
          <a:stretch>
            <a:fillRect/>
          </a:stretch>
        </p:blipFill>
        <p:spPr>
          <a:xfrm>
            <a:off x="0" y="0"/>
            <a:ext cx="9144793" cy="664522"/>
          </a:xfrm>
          <a:prstGeom prst="rect">
            <a:avLst/>
          </a:prstGeom>
        </p:spPr>
      </p:pic>
      <p:sp>
        <p:nvSpPr>
          <p:cNvPr id="11" name="矩形 10"/>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userDrawn="1"/>
        </p:nvPicPr>
        <p:blipFill>
          <a:blip r:embed="rId2"/>
          <a:stretch>
            <a:fillRect/>
          </a:stretch>
        </p:blipFill>
        <p:spPr>
          <a:xfrm>
            <a:off x="0" y="0"/>
            <a:ext cx="9144793" cy="664522"/>
          </a:xfrm>
          <a:prstGeom prst="rect">
            <a:avLst/>
          </a:prstGeom>
        </p:spPr>
      </p:pic>
      <p:sp>
        <p:nvSpPr>
          <p:cNvPr id="7" name="矩形 6"/>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0" name="矩形 9"/>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19330335"/>
      </p:ext>
    </p:extLst>
  </p:cSld>
  <p:clrMapOvr>
    <a:masterClrMapping/>
  </p:clrMapOvr>
  <p:transition spd="med">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image" Target="../media/image3.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p:nvPicPr>
        <p:blipFill>
          <a:blip r:embed="rId18"/>
          <a:stretch>
            <a:fillRect/>
          </a:stretch>
        </p:blipFill>
        <p:spPr>
          <a:xfrm>
            <a:off x="0" y="0"/>
            <a:ext cx="9144793" cy="664522"/>
          </a:xfrm>
          <a:prstGeom prst="rect">
            <a:avLst/>
          </a:prstGeom>
        </p:spPr>
      </p:pic>
      <p:sp>
        <p:nvSpPr>
          <p:cNvPr id="6" name="文本占位符 5"/>
          <p:cNvSpPr>
            <a:spLocks noGrp="1"/>
          </p:cNvSpPr>
          <p:nvPr>
            <p:ph type="body" idx="1"/>
          </p:nvPr>
        </p:nvSpPr>
        <p:spPr>
          <a:xfrm>
            <a:off x="413468" y="1673352"/>
            <a:ext cx="8340421" cy="4999840"/>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19" cstate="print">
            <a:extLst>
              <a:ext uri="{BEBA8EAE-BF5A-486C-A8C5-ECC9F3942E4B}">
                <a14:imgProps xmlns:a14="http://schemas.microsoft.com/office/drawing/2010/main">
                  <a14:imgLayer r:embed="rId2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p:nvPicPr>
        <p:blipFill>
          <a:blip r:embed="rId21"/>
          <a:stretch>
            <a:fillRect/>
          </a:stretch>
        </p:blipFill>
        <p:spPr>
          <a:xfrm>
            <a:off x="0" y="1231682"/>
            <a:ext cx="9144000" cy="332713"/>
          </a:xfrm>
          <a:prstGeom prst="rect">
            <a:avLst/>
          </a:prstGeom>
        </p:spPr>
      </p:pic>
      <p:sp>
        <p:nvSpPr>
          <p:cNvPr id="4" name="标题占位符 3"/>
          <p:cNvSpPr>
            <a:spLocks noGrp="1"/>
          </p:cNvSpPr>
          <p:nvPr>
            <p:ph type="title"/>
          </p:nvPr>
        </p:nvSpPr>
        <p:spPr>
          <a:xfrm>
            <a:off x="413468" y="863020"/>
            <a:ext cx="8410492" cy="701375"/>
          </a:xfrm>
          <a:prstGeom prst="rect">
            <a:avLst/>
          </a:prstGeom>
        </p:spPr>
        <p:txBody>
          <a:bodyPr vert="horz" lIns="91440" tIns="45720" rIns="91440" bIns="45720" rtlCol="0" anchor="ctr">
            <a:normAutofit/>
          </a:bodyPr>
          <a:lstStyle/>
          <a:p>
            <a:r>
              <a:rPr lang="zh-CN" altLang="en-US"/>
              <a:t>单击此处编辑母版标题样式</a:t>
            </a:r>
          </a:p>
        </p:txBody>
      </p:sp>
      <p:pic>
        <p:nvPicPr>
          <p:cNvPr id="9" name="图片 8"/>
          <p:cNvPicPr>
            <a:picLocks noChangeAspect="1"/>
          </p:cNvPicPr>
          <p:nvPr userDrawn="1"/>
        </p:nvPicPr>
        <p:blipFill>
          <a:blip r:embed="rId18"/>
          <a:stretch>
            <a:fillRect/>
          </a:stretch>
        </p:blipFill>
        <p:spPr>
          <a:xfrm>
            <a:off x="0" y="0"/>
            <a:ext cx="9144793" cy="664522"/>
          </a:xfrm>
          <a:prstGeom prst="rect">
            <a:avLst/>
          </a:prstGeom>
        </p:spPr>
      </p:pic>
      <p:sp>
        <p:nvSpPr>
          <p:cNvPr id="11" name="矩形 10"/>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userDrawn="1"/>
        </p:nvPicPr>
        <p:blipFill>
          <a:blip r:embed="rId19" cstate="print">
            <a:extLst>
              <a:ext uri="{BEBA8EAE-BF5A-486C-A8C5-ECC9F3942E4B}">
                <a14:imgProps xmlns:a14="http://schemas.microsoft.com/office/drawing/2010/main">
                  <a14:imgLayer r:embed="rId2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6" name="矩形 15"/>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userDrawn="1"/>
        </p:nvPicPr>
        <p:blipFill>
          <a:blip r:embed="rId21"/>
          <a:stretch>
            <a:fillRect/>
          </a:stretch>
        </p:blipFill>
        <p:spPr>
          <a:xfrm>
            <a:off x="0" y="1231682"/>
            <a:ext cx="9144000" cy="332713"/>
          </a:xfrm>
          <a:prstGeom prst="rect">
            <a:avLst/>
          </a:prstGeom>
        </p:spPr>
      </p:pic>
    </p:spTree>
    <p:extLst>
      <p:ext uri="{BB962C8B-B14F-4D97-AF65-F5344CB8AC3E}">
        <p14:creationId xmlns:p14="http://schemas.microsoft.com/office/powerpoint/2010/main" val="3265737396"/>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 id="2147483817" r:id="rId15"/>
    <p:sldLayoutId id="2147483818" r:id="rId16"/>
  </p:sldLayoutIdLst>
  <p:transition spd="med">
    <p:push/>
  </p:transition>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Calibri" panose="020F050202020403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blog.csdn.net/ybdesire/article/details/67701289"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8.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slideLayout" Target="../slideLayouts/slideLayout2.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2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2.png"/><Relationship Id="rId2" Type="http://schemas.openxmlformats.org/officeDocument/2006/relationships/image" Target="../media/image17.emf"/><Relationship Id="rId1" Type="http://schemas.openxmlformats.org/officeDocument/2006/relationships/slideLayout" Target="../slideLayouts/slideLayout9.xml"/><Relationship Id="rId6" Type="http://schemas.openxmlformats.org/officeDocument/2006/relationships/image" Target="../media/image21.emf"/><Relationship Id="rId5" Type="http://schemas.openxmlformats.org/officeDocument/2006/relationships/image" Target="../media/image20.jpg"/><Relationship Id="rId4" Type="http://schemas.openxmlformats.org/officeDocument/2006/relationships/image" Target="../media/image19.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sz="4400" dirty="0"/>
              <a:t>PUBG</a:t>
            </a:r>
            <a:r>
              <a:rPr lang="zh-CN" altLang="en-US" sz="4400" dirty="0"/>
              <a:t>排名预测</a:t>
            </a:r>
          </a:p>
        </p:txBody>
      </p:sp>
      <p:sp>
        <p:nvSpPr>
          <p:cNvPr id="5" name="副标题 4"/>
          <p:cNvSpPr>
            <a:spLocks noGrp="1"/>
          </p:cNvSpPr>
          <p:nvPr>
            <p:ph type="subTitle" idx="1"/>
          </p:nvPr>
        </p:nvSpPr>
        <p:spPr>
          <a:xfrm>
            <a:off x="-2061284" y="6114397"/>
            <a:ext cx="7886700" cy="604299"/>
          </a:xfrm>
        </p:spPr>
        <p:txBody>
          <a:bodyPr/>
          <a:lstStyle/>
          <a:p>
            <a:r>
              <a:rPr lang="zh-CN" altLang="en-US" dirty="0"/>
              <a:t>郭远帆，唐荣俊，罗乙然</a:t>
            </a:r>
          </a:p>
        </p:txBody>
      </p:sp>
    </p:spTree>
    <p:extLst>
      <p:ext uri="{BB962C8B-B14F-4D97-AF65-F5344CB8AC3E}">
        <p14:creationId xmlns:p14="http://schemas.microsoft.com/office/powerpoint/2010/main" val="16918201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5234261" y="1454859"/>
            <a:ext cx="4644417" cy="4921498"/>
          </a:xfrm>
        </p:spPr>
        <p:txBody>
          <a:bodyPr/>
          <a:lstStyle/>
          <a:p>
            <a:pPr marL="0" indent="0">
              <a:lnSpc>
                <a:spcPct val="150000"/>
              </a:lnSpc>
              <a:buNone/>
            </a:pPr>
            <a:endParaRPr lang="en-US" altLang="zh-CN" dirty="0"/>
          </a:p>
          <a:p>
            <a:pPr marL="0" indent="0">
              <a:lnSpc>
                <a:spcPct val="150000"/>
              </a:lnSpc>
              <a:buNone/>
            </a:pPr>
            <a:endParaRPr lang="en-US" altLang="zh-CN" dirty="0"/>
          </a:p>
        </p:txBody>
      </p:sp>
      <p:sp>
        <p:nvSpPr>
          <p:cNvPr id="3" name="标题 2"/>
          <p:cNvSpPr>
            <a:spLocks noGrp="1"/>
          </p:cNvSpPr>
          <p:nvPr>
            <p:ph type="title"/>
          </p:nvPr>
        </p:nvSpPr>
        <p:spPr/>
        <p:txBody>
          <a:bodyPr/>
          <a:lstStyle/>
          <a:p>
            <a:r>
              <a:rPr lang="zh-CN" altLang="en-US" dirty="0"/>
              <a:t>数据总览</a:t>
            </a:r>
          </a:p>
        </p:txBody>
      </p:sp>
      <p:sp>
        <p:nvSpPr>
          <p:cNvPr id="6" name="矩形 5">
            <a:extLst>
              <a:ext uri="{FF2B5EF4-FFF2-40B4-BE49-F238E27FC236}">
                <a16:creationId xmlns:a16="http://schemas.microsoft.com/office/drawing/2014/main" id="{C88B9359-ABEA-43EF-A105-3EC0A7B4484F}"/>
              </a:ext>
            </a:extLst>
          </p:cNvPr>
          <p:cNvSpPr/>
          <p:nvPr/>
        </p:nvSpPr>
        <p:spPr>
          <a:xfrm>
            <a:off x="277812" y="1548460"/>
            <a:ext cx="8866187" cy="5078313"/>
          </a:xfrm>
          <a:prstGeom prst="rect">
            <a:avLst/>
          </a:prstGeom>
        </p:spPr>
        <p:txBody>
          <a:bodyPr wrap="square">
            <a:spAutoFit/>
          </a:bodyPr>
          <a:lstStyle/>
          <a:p>
            <a:pPr fontAlgn="base">
              <a:buFont typeface="Arial" panose="020B0604020202020204" pitchFamily="34" charset="0"/>
              <a:buChar char="•"/>
            </a:pPr>
            <a:r>
              <a:rPr lang="en-US" altLang="zh-CN" dirty="0" err="1">
                <a:latin typeface="inherit"/>
              </a:rPr>
              <a:t>rankPoints</a:t>
            </a:r>
            <a:r>
              <a:rPr lang="en-US" altLang="zh-CN" dirty="0">
                <a:latin typeface="Atlas Grotesk"/>
              </a:rPr>
              <a:t> - Elo-like ranking of player. </a:t>
            </a:r>
          </a:p>
          <a:p>
            <a:pPr fontAlgn="base">
              <a:buFont typeface="Arial" panose="020B0604020202020204" pitchFamily="34" charset="0"/>
              <a:buChar char="•"/>
            </a:pPr>
            <a:r>
              <a:rPr lang="en-US" altLang="zh-CN" dirty="0">
                <a:latin typeface="inherit"/>
              </a:rPr>
              <a:t>revives</a:t>
            </a:r>
            <a:r>
              <a:rPr lang="en-US" altLang="zh-CN" dirty="0">
                <a:latin typeface="Atlas Grotesk"/>
              </a:rPr>
              <a:t> - Number of times this player revived teammates.</a:t>
            </a:r>
          </a:p>
          <a:p>
            <a:pPr fontAlgn="base">
              <a:buFont typeface="Arial" panose="020B0604020202020204" pitchFamily="34" charset="0"/>
              <a:buChar char="•"/>
            </a:pPr>
            <a:r>
              <a:rPr lang="en-US" altLang="zh-CN" dirty="0" err="1">
                <a:latin typeface="inherit"/>
              </a:rPr>
              <a:t>rideDistance</a:t>
            </a:r>
            <a:r>
              <a:rPr lang="en-US" altLang="zh-CN" dirty="0">
                <a:latin typeface="Atlas Grotesk"/>
              </a:rPr>
              <a:t> - Total distance traveled in vehicles measured in meters.</a:t>
            </a:r>
          </a:p>
          <a:p>
            <a:pPr fontAlgn="base">
              <a:buFont typeface="Arial" panose="020B0604020202020204" pitchFamily="34" charset="0"/>
              <a:buChar char="•"/>
            </a:pPr>
            <a:r>
              <a:rPr lang="en-US" altLang="zh-CN" dirty="0" err="1">
                <a:latin typeface="inherit"/>
              </a:rPr>
              <a:t>roadKills</a:t>
            </a:r>
            <a:r>
              <a:rPr lang="en-US" altLang="zh-CN" dirty="0">
                <a:latin typeface="Atlas Grotesk"/>
              </a:rPr>
              <a:t> - Number of kills while in a vehicle.</a:t>
            </a:r>
          </a:p>
          <a:p>
            <a:pPr fontAlgn="base">
              <a:buFont typeface="Arial" panose="020B0604020202020204" pitchFamily="34" charset="0"/>
              <a:buChar char="•"/>
            </a:pPr>
            <a:r>
              <a:rPr lang="en-US" altLang="zh-CN" dirty="0" err="1">
                <a:latin typeface="inherit"/>
              </a:rPr>
              <a:t>swimDistance</a:t>
            </a:r>
            <a:r>
              <a:rPr lang="en-US" altLang="zh-CN" dirty="0">
                <a:latin typeface="Atlas Grotesk"/>
              </a:rPr>
              <a:t> - Total distance traveled by swimming measured in meters.</a:t>
            </a:r>
          </a:p>
          <a:p>
            <a:pPr fontAlgn="base">
              <a:buFont typeface="Arial" panose="020B0604020202020204" pitchFamily="34" charset="0"/>
              <a:buChar char="•"/>
            </a:pPr>
            <a:r>
              <a:rPr lang="en-US" altLang="zh-CN" dirty="0" err="1">
                <a:latin typeface="inherit"/>
              </a:rPr>
              <a:t>teamKills</a:t>
            </a:r>
            <a:r>
              <a:rPr lang="en-US" altLang="zh-CN" dirty="0">
                <a:latin typeface="Atlas Grotesk"/>
              </a:rPr>
              <a:t> - Number of times this player killed a teammate.</a:t>
            </a:r>
          </a:p>
          <a:p>
            <a:pPr fontAlgn="base">
              <a:buFont typeface="Arial" panose="020B0604020202020204" pitchFamily="34" charset="0"/>
              <a:buChar char="•"/>
            </a:pPr>
            <a:r>
              <a:rPr lang="en-US" altLang="zh-CN" dirty="0" err="1">
                <a:latin typeface="inherit"/>
              </a:rPr>
              <a:t>vehicleDestroys</a:t>
            </a:r>
            <a:r>
              <a:rPr lang="en-US" altLang="zh-CN" dirty="0">
                <a:latin typeface="Atlas Grotesk"/>
              </a:rPr>
              <a:t> - Number of vehicles destroyed.</a:t>
            </a:r>
          </a:p>
          <a:p>
            <a:pPr fontAlgn="base">
              <a:buFont typeface="Arial" panose="020B0604020202020204" pitchFamily="34" charset="0"/>
              <a:buChar char="•"/>
            </a:pPr>
            <a:r>
              <a:rPr lang="en-US" altLang="zh-CN" dirty="0" err="1">
                <a:latin typeface="inherit"/>
              </a:rPr>
              <a:t>walkDistance</a:t>
            </a:r>
            <a:r>
              <a:rPr lang="en-US" altLang="zh-CN" dirty="0">
                <a:latin typeface="Atlas Grotesk"/>
              </a:rPr>
              <a:t> - Total distance traveled on foot measured in meters.</a:t>
            </a:r>
          </a:p>
          <a:p>
            <a:pPr fontAlgn="base">
              <a:buFont typeface="Arial" panose="020B0604020202020204" pitchFamily="34" charset="0"/>
              <a:buChar char="•"/>
            </a:pPr>
            <a:r>
              <a:rPr lang="en-US" altLang="zh-CN" dirty="0" err="1">
                <a:latin typeface="inherit"/>
              </a:rPr>
              <a:t>weaponsAcquired</a:t>
            </a:r>
            <a:r>
              <a:rPr lang="en-US" altLang="zh-CN" dirty="0">
                <a:latin typeface="Atlas Grotesk"/>
              </a:rPr>
              <a:t> - Number of weapons picked up.</a:t>
            </a:r>
          </a:p>
          <a:p>
            <a:pPr fontAlgn="base">
              <a:buFont typeface="Arial" panose="020B0604020202020204" pitchFamily="34" charset="0"/>
              <a:buChar char="•"/>
            </a:pPr>
            <a:r>
              <a:rPr lang="en-US" altLang="zh-CN" dirty="0" err="1">
                <a:latin typeface="inherit"/>
              </a:rPr>
              <a:t>winPoints</a:t>
            </a:r>
            <a:r>
              <a:rPr lang="en-US" altLang="zh-CN" dirty="0">
                <a:latin typeface="Atlas Grotesk"/>
              </a:rPr>
              <a:t> - Win-based external ranking of player. (Think of this as an Elo ranking where only winning matters.) If there is a value other than -1 in </a:t>
            </a:r>
            <a:r>
              <a:rPr lang="en-US" altLang="zh-CN" dirty="0" err="1">
                <a:latin typeface="Atlas Grotesk"/>
              </a:rPr>
              <a:t>rankPoints</a:t>
            </a:r>
            <a:r>
              <a:rPr lang="en-US" altLang="zh-CN" dirty="0">
                <a:latin typeface="Atlas Grotesk"/>
              </a:rPr>
              <a:t>, then any 0 in </a:t>
            </a:r>
            <a:r>
              <a:rPr lang="en-US" altLang="zh-CN" dirty="0" err="1">
                <a:latin typeface="Atlas Grotesk"/>
              </a:rPr>
              <a:t>winPoints</a:t>
            </a:r>
            <a:r>
              <a:rPr lang="en-US" altLang="zh-CN" dirty="0">
                <a:latin typeface="Atlas Grotesk"/>
              </a:rPr>
              <a:t> should be treated as a “None”.</a:t>
            </a:r>
          </a:p>
          <a:p>
            <a:pPr fontAlgn="base">
              <a:buFont typeface="Arial" panose="020B0604020202020204" pitchFamily="34" charset="0"/>
              <a:buChar char="•"/>
            </a:pPr>
            <a:r>
              <a:rPr lang="en-US" altLang="zh-CN" dirty="0" err="1">
                <a:latin typeface="inherit"/>
              </a:rPr>
              <a:t>groupId</a:t>
            </a:r>
            <a:r>
              <a:rPr lang="en-US" altLang="zh-CN" dirty="0">
                <a:latin typeface="Atlas Grotesk"/>
              </a:rPr>
              <a:t> - ID to identify a group within a match. If the same group of players plays in different matches, they will have a different </a:t>
            </a:r>
            <a:r>
              <a:rPr lang="en-US" altLang="zh-CN" dirty="0" err="1">
                <a:latin typeface="Atlas Grotesk"/>
              </a:rPr>
              <a:t>groupId</a:t>
            </a:r>
            <a:r>
              <a:rPr lang="en-US" altLang="zh-CN" dirty="0">
                <a:latin typeface="Atlas Grotesk"/>
              </a:rPr>
              <a:t> each time.</a:t>
            </a:r>
          </a:p>
          <a:p>
            <a:pPr fontAlgn="base">
              <a:buFont typeface="Arial" panose="020B0604020202020204" pitchFamily="34" charset="0"/>
              <a:buChar char="•"/>
            </a:pPr>
            <a:r>
              <a:rPr lang="en-US" altLang="zh-CN" dirty="0" err="1">
                <a:latin typeface="inherit"/>
              </a:rPr>
              <a:t>numGroups</a:t>
            </a:r>
            <a:r>
              <a:rPr lang="en-US" altLang="zh-CN" dirty="0">
                <a:latin typeface="Atlas Grotesk"/>
              </a:rPr>
              <a:t> - Number of groups we have data for in the match.</a:t>
            </a:r>
          </a:p>
          <a:p>
            <a:pPr fontAlgn="base">
              <a:buFont typeface="Arial" panose="020B0604020202020204" pitchFamily="34" charset="0"/>
              <a:buChar char="•"/>
            </a:pPr>
            <a:r>
              <a:rPr lang="en-US" altLang="zh-CN" dirty="0" err="1">
                <a:latin typeface="inherit"/>
              </a:rPr>
              <a:t>maxPlace</a:t>
            </a:r>
            <a:r>
              <a:rPr lang="en-US" altLang="zh-CN" dirty="0">
                <a:latin typeface="Atlas Grotesk"/>
              </a:rPr>
              <a:t> - Worst placement we have data for in the match. </a:t>
            </a:r>
          </a:p>
          <a:p>
            <a:pPr fontAlgn="base">
              <a:buFont typeface="Arial" panose="020B0604020202020204" pitchFamily="34" charset="0"/>
              <a:buChar char="•"/>
            </a:pPr>
            <a:r>
              <a:rPr lang="en-US" altLang="zh-CN" b="1" dirty="0" err="1">
                <a:latin typeface="inherit"/>
              </a:rPr>
              <a:t>winPlacePerc</a:t>
            </a:r>
            <a:r>
              <a:rPr lang="en-US" altLang="zh-CN" b="1" dirty="0">
                <a:latin typeface="Atlas Grotesk"/>
              </a:rPr>
              <a:t> - The target of prediction. This is a percentile winning placement, where 1 corresponds to 1st place, and 0 corresponds to last place in the match. </a:t>
            </a:r>
            <a:endParaRPr lang="en-US" altLang="zh-CN" b="1" i="0" dirty="0">
              <a:effectLst/>
              <a:latin typeface="Atlas Grotesk"/>
            </a:endParaRPr>
          </a:p>
        </p:txBody>
      </p:sp>
    </p:spTree>
    <p:extLst>
      <p:ext uri="{BB962C8B-B14F-4D97-AF65-F5344CB8AC3E}">
        <p14:creationId xmlns:p14="http://schemas.microsoft.com/office/powerpoint/2010/main" val="34509120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4644417" cy="4921498"/>
          </a:xfrm>
        </p:spPr>
        <p:txBody>
          <a:bodyPr/>
          <a:lstStyle/>
          <a:p>
            <a:pPr marL="0" indent="0">
              <a:lnSpc>
                <a:spcPct val="150000"/>
              </a:lnSpc>
              <a:buNone/>
            </a:pPr>
            <a:endParaRPr lang="en-US" altLang="zh-CN" dirty="0"/>
          </a:p>
          <a:p>
            <a:pPr marL="0" indent="0">
              <a:lnSpc>
                <a:spcPct val="150000"/>
              </a:lnSpc>
              <a:buNone/>
            </a:pPr>
            <a:endParaRPr lang="en-US" altLang="zh-CN" dirty="0"/>
          </a:p>
        </p:txBody>
      </p:sp>
      <p:sp>
        <p:nvSpPr>
          <p:cNvPr id="3" name="标题 2"/>
          <p:cNvSpPr>
            <a:spLocks noGrp="1"/>
          </p:cNvSpPr>
          <p:nvPr>
            <p:ph type="title"/>
          </p:nvPr>
        </p:nvSpPr>
        <p:spPr/>
        <p:txBody>
          <a:bodyPr/>
          <a:lstStyle/>
          <a:p>
            <a:r>
              <a:rPr lang="zh-CN" altLang="en-US" dirty="0"/>
              <a:t>基本特征提取的想法</a:t>
            </a:r>
          </a:p>
        </p:txBody>
      </p:sp>
      <p:sp>
        <p:nvSpPr>
          <p:cNvPr id="2" name="文本框 1">
            <a:extLst>
              <a:ext uri="{FF2B5EF4-FFF2-40B4-BE49-F238E27FC236}">
                <a16:creationId xmlns:a16="http://schemas.microsoft.com/office/drawing/2014/main" id="{44B23558-1CFD-49CA-A441-727B6C468888}"/>
              </a:ext>
            </a:extLst>
          </p:cNvPr>
          <p:cNvSpPr txBox="1"/>
          <p:nvPr/>
        </p:nvSpPr>
        <p:spPr>
          <a:xfrm>
            <a:off x="355107" y="1685678"/>
            <a:ext cx="8682361" cy="1200329"/>
          </a:xfrm>
          <a:prstGeom prst="rect">
            <a:avLst/>
          </a:prstGeom>
          <a:noFill/>
        </p:spPr>
        <p:txBody>
          <a:bodyPr wrap="square" rtlCol="0">
            <a:spAutoFit/>
          </a:bodyPr>
          <a:lstStyle/>
          <a:p>
            <a:r>
              <a:rPr lang="zh-CN" altLang="en-US" dirty="0"/>
              <a:t>根据 </a:t>
            </a:r>
            <a:r>
              <a:rPr lang="en-US" altLang="zh-CN" dirty="0"/>
              <a:t>“Fast and Dirty” </a:t>
            </a:r>
            <a:r>
              <a:rPr lang="zh-CN" altLang="en-US" dirty="0"/>
              <a:t>的构建思想，我们的特征提取首先为线性模型服务，考虑现实成本与模型精度的</a:t>
            </a:r>
            <a:r>
              <a:rPr lang="en-US" altLang="zh-CN" dirty="0"/>
              <a:t>Trade off</a:t>
            </a:r>
            <a:r>
              <a:rPr lang="zh-CN" altLang="en-US" dirty="0"/>
              <a:t>，我们需要舍弃一部分，替换一部分，构建一部分</a:t>
            </a:r>
            <a:r>
              <a:rPr lang="en-US" altLang="zh-CN" dirty="0"/>
              <a:t>:</a:t>
            </a:r>
          </a:p>
          <a:p>
            <a:endParaRPr lang="en-US" altLang="zh-CN" dirty="0"/>
          </a:p>
          <a:p>
            <a:endParaRPr lang="zh-CN" altLang="en-US" dirty="0"/>
          </a:p>
        </p:txBody>
      </p:sp>
      <p:sp>
        <p:nvSpPr>
          <p:cNvPr id="5" name="文本框 4">
            <a:extLst>
              <a:ext uri="{FF2B5EF4-FFF2-40B4-BE49-F238E27FC236}">
                <a16:creationId xmlns:a16="http://schemas.microsoft.com/office/drawing/2014/main" id="{94B8FEBC-0207-4741-8481-E67DA67C31A3}"/>
              </a:ext>
            </a:extLst>
          </p:cNvPr>
          <p:cNvSpPr txBox="1"/>
          <p:nvPr/>
        </p:nvSpPr>
        <p:spPr>
          <a:xfrm>
            <a:off x="355107" y="2494625"/>
            <a:ext cx="8611340" cy="4801314"/>
          </a:xfrm>
          <a:prstGeom prst="rect">
            <a:avLst/>
          </a:prstGeom>
          <a:noFill/>
        </p:spPr>
        <p:txBody>
          <a:bodyPr wrap="square" rtlCol="0">
            <a:spAutoFit/>
          </a:bodyPr>
          <a:lstStyle/>
          <a:p>
            <a:r>
              <a:rPr lang="zh-CN" altLang="en-US" b="1" dirty="0"/>
              <a:t>构建</a:t>
            </a:r>
            <a:r>
              <a:rPr lang="en-US" altLang="zh-CN" b="1" dirty="0"/>
              <a:t>:</a:t>
            </a:r>
            <a:r>
              <a:rPr lang="zh-CN" altLang="en-US" b="1" dirty="0"/>
              <a:t> </a:t>
            </a:r>
            <a:endParaRPr lang="en-US" altLang="zh-CN" b="1" dirty="0"/>
          </a:p>
          <a:p>
            <a:r>
              <a:rPr lang="en-US" altLang="zh-CN" dirty="0"/>
              <a:t>Distance</a:t>
            </a:r>
            <a:r>
              <a:rPr lang="zh-CN" altLang="en-US" dirty="0"/>
              <a:t> </a:t>
            </a:r>
            <a:r>
              <a:rPr lang="en-US" altLang="zh-CN" dirty="0"/>
              <a:t>=</a:t>
            </a:r>
            <a:r>
              <a:rPr lang="zh-CN" altLang="en-US" dirty="0"/>
              <a:t>  </a:t>
            </a:r>
            <a:r>
              <a:rPr lang="en-US" altLang="zh-CN" dirty="0" err="1"/>
              <a:t>WalkDistance+SwimDistance+RideDistance</a:t>
            </a:r>
            <a:r>
              <a:rPr lang="en-US" altLang="zh-CN" dirty="0"/>
              <a:t> </a:t>
            </a:r>
            <a:r>
              <a:rPr lang="zh-CN" altLang="en-US" dirty="0"/>
              <a:t>玩家移动的总距离</a:t>
            </a:r>
            <a:endParaRPr lang="en-US" altLang="zh-CN" dirty="0"/>
          </a:p>
          <a:p>
            <a:r>
              <a:rPr lang="en-US" altLang="zh-CN" dirty="0" err="1"/>
              <a:t>playersJoined</a:t>
            </a:r>
            <a:r>
              <a:rPr lang="en-US" altLang="zh-CN" dirty="0"/>
              <a:t> : </a:t>
            </a:r>
            <a:r>
              <a:rPr lang="zh-CN" altLang="en-US" dirty="0"/>
              <a:t>一场比赛参加的总人数</a:t>
            </a:r>
            <a:endParaRPr lang="en-US" altLang="zh-CN" dirty="0"/>
          </a:p>
          <a:p>
            <a:endParaRPr lang="en-US" altLang="zh-CN" dirty="0"/>
          </a:p>
          <a:p>
            <a:r>
              <a:rPr lang="zh-CN" altLang="en-US" b="1" dirty="0"/>
              <a:t>替换</a:t>
            </a:r>
            <a:r>
              <a:rPr lang="en-US" altLang="zh-CN" b="1" dirty="0"/>
              <a:t>/</a:t>
            </a:r>
            <a:r>
              <a:rPr lang="zh-CN" altLang="en-US" b="1" dirty="0"/>
              <a:t>合并</a:t>
            </a:r>
            <a:r>
              <a:rPr lang="en-US" altLang="zh-CN" b="1" dirty="0"/>
              <a:t>:</a:t>
            </a:r>
          </a:p>
          <a:p>
            <a:r>
              <a:rPr lang="en-US" altLang="zh-CN" dirty="0"/>
              <a:t>kills = kills + DBNOS  </a:t>
            </a:r>
            <a:r>
              <a:rPr lang="zh-CN" altLang="en-US" dirty="0"/>
              <a:t>由于击倒只有多人组队才有数据，我们将杀敌数与击倒数合并</a:t>
            </a:r>
            <a:endParaRPr lang="en-US" altLang="zh-CN" dirty="0"/>
          </a:p>
          <a:p>
            <a:r>
              <a:rPr lang="en-US" altLang="zh-CN" dirty="0" err="1"/>
              <a:t>killsNorm</a:t>
            </a:r>
            <a:r>
              <a:rPr lang="en-US" altLang="zh-CN" dirty="0"/>
              <a:t> := kills*(1+(100-playersJoined)/100) </a:t>
            </a:r>
            <a:r>
              <a:rPr lang="zh-CN" altLang="en-US" dirty="0"/>
              <a:t>标准化的杀敌数代替</a:t>
            </a:r>
            <a:r>
              <a:rPr lang="en-US" altLang="zh-CN" dirty="0"/>
              <a:t>kills</a:t>
            </a:r>
          </a:p>
          <a:p>
            <a:r>
              <a:rPr lang="en-US" altLang="zh-CN" dirty="0" err="1"/>
              <a:t>damageDealtNorm</a:t>
            </a:r>
            <a:r>
              <a:rPr lang="en-US" altLang="zh-CN" dirty="0"/>
              <a:t> = </a:t>
            </a:r>
            <a:r>
              <a:rPr lang="en-US" altLang="zh-CN" dirty="0" err="1"/>
              <a:t>damageDealt</a:t>
            </a:r>
            <a:r>
              <a:rPr lang="en-US" altLang="zh-CN" dirty="0"/>
              <a:t>*(1+(100-playersJoined)/100) </a:t>
            </a:r>
            <a:r>
              <a:rPr lang="zh-CN" altLang="en-US" dirty="0"/>
              <a:t>标准化的伤害量</a:t>
            </a:r>
            <a:endParaRPr lang="en-US" altLang="zh-CN" dirty="0"/>
          </a:p>
          <a:p>
            <a:endParaRPr lang="en-US" altLang="zh-CN" dirty="0"/>
          </a:p>
          <a:p>
            <a:r>
              <a:rPr lang="zh-CN" altLang="en-US" b="1" dirty="0"/>
              <a:t>舍弃</a:t>
            </a:r>
            <a:r>
              <a:rPr lang="en-US" altLang="zh-CN" b="1" dirty="0"/>
              <a:t>:</a:t>
            </a:r>
          </a:p>
          <a:p>
            <a:r>
              <a:rPr lang="en-US" altLang="zh-CN" b="1" dirty="0"/>
              <a:t> </a:t>
            </a:r>
            <a:r>
              <a:rPr lang="en-US" altLang="zh-CN" dirty="0" err="1"/>
              <a:t>Id,groupId,matchId</a:t>
            </a:r>
            <a:r>
              <a:rPr lang="en-US" altLang="zh-CN" dirty="0"/>
              <a:t>: </a:t>
            </a:r>
            <a:r>
              <a:rPr lang="zh-CN" altLang="en-US" dirty="0"/>
              <a:t>类似于数据的下标</a:t>
            </a:r>
            <a:r>
              <a:rPr lang="en-US" altLang="zh-CN" dirty="0"/>
              <a:t>…</a:t>
            </a:r>
            <a:r>
              <a:rPr lang="zh-CN" altLang="en-US" dirty="0"/>
              <a:t>训练模型用不到</a:t>
            </a:r>
            <a:endParaRPr lang="en-US" altLang="zh-CN" dirty="0"/>
          </a:p>
          <a:p>
            <a:r>
              <a:rPr lang="en-US" altLang="zh-CN" b="1" dirty="0"/>
              <a:t> </a:t>
            </a:r>
            <a:r>
              <a:rPr lang="en-US" altLang="zh-CN" dirty="0" err="1"/>
              <a:t>numGroups,maxPlace</a:t>
            </a:r>
            <a:r>
              <a:rPr lang="en-US" altLang="zh-CN" dirty="0"/>
              <a:t>: </a:t>
            </a:r>
            <a:r>
              <a:rPr lang="zh-CN" altLang="en-US" dirty="0"/>
              <a:t>与 </a:t>
            </a:r>
            <a:r>
              <a:rPr lang="en-US" altLang="zh-CN" dirty="0" err="1"/>
              <a:t>playersJoined</a:t>
            </a:r>
            <a:r>
              <a:rPr lang="zh-CN" altLang="en-US" dirty="0"/>
              <a:t>差不多，不需要</a:t>
            </a:r>
            <a:endParaRPr lang="en-US" altLang="zh-CN" dirty="0"/>
          </a:p>
          <a:p>
            <a:r>
              <a:rPr lang="en-US" altLang="zh-CN" dirty="0"/>
              <a:t> </a:t>
            </a:r>
            <a:r>
              <a:rPr lang="en-US" altLang="zh-CN" dirty="0" err="1"/>
              <a:t>winpoints,killpoints</a:t>
            </a:r>
            <a:r>
              <a:rPr lang="en-US" altLang="zh-CN" dirty="0"/>
              <a:t>: </a:t>
            </a:r>
            <a:r>
              <a:rPr lang="zh-CN" altLang="en-US" dirty="0"/>
              <a:t>积分和能否“吃鸡”没有什么关系，因为匹配到的是与自己积分相近的对手。</a:t>
            </a:r>
            <a:r>
              <a:rPr lang="en-US" altLang="zh-CN" dirty="0"/>
              <a:t> </a:t>
            </a:r>
            <a:endParaRPr lang="en-US" altLang="zh-CN" b="1" dirty="0"/>
          </a:p>
          <a:p>
            <a:endParaRPr lang="en-US" altLang="zh-CN" dirty="0"/>
          </a:p>
          <a:p>
            <a:endParaRPr lang="en-US" altLang="zh-CN" dirty="0"/>
          </a:p>
          <a:p>
            <a:endParaRPr lang="en-US" altLang="zh-CN" dirty="0"/>
          </a:p>
        </p:txBody>
      </p:sp>
    </p:spTree>
    <p:extLst>
      <p:ext uri="{BB962C8B-B14F-4D97-AF65-F5344CB8AC3E}">
        <p14:creationId xmlns:p14="http://schemas.microsoft.com/office/powerpoint/2010/main" val="34703011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相关系数图（</a:t>
            </a:r>
            <a:r>
              <a:rPr lang="en-US" altLang="zh-CN" dirty="0"/>
              <a:t>Seaborn)</a:t>
            </a:r>
            <a:endParaRPr lang="zh-CN" altLang="en-US" dirty="0"/>
          </a:p>
        </p:txBody>
      </p:sp>
      <p:pic>
        <p:nvPicPr>
          <p:cNvPr id="6" name="图片 5">
            <a:extLst>
              <a:ext uri="{FF2B5EF4-FFF2-40B4-BE49-F238E27FC236}">
                <a16:creationId xmlns:a16="http://schemas.microsoft.com/office/drawing/2014/main" id="{BE1DF955-8135-42B7-B6A6-18F3AFD7114E}"/>
              </a:ext>
            </a:extLst>
          </p:cNvPr>
          <p:cNvPicPr/>
          <p:nvPr/>
        </p:nvPicPr>
        <p:blipFill>
          <a:blip r:embed="rId2"/>
          <a:stretch>
            <a:fillRect/>
          </a:stretch>
        </p:blipFill>
        <p:spPr>
          <a:xfrm>
            <a:off x="256965" y="1553452"/>
            <a:ext cx="6498942" cy="4962757"/>
          </a:xfrm>
          <a:prstGeom prst="rect">
            <a:avLst/>
          </a:prstGeom>
        </p:spPr>
      </p:pic>
      <p:sp>
        <p:nvSpPr>
          <p:cNvPr id="5" name="文本框 4">
            <a:extLst>
              <a:ext uri="{FF2B5EF4-FFF2-40B4-BE49-F238E27FC236}">
                <a16:creationId xmlns:a16="http://schemas.microsoft.com/office/drawing/2014/main" id="{118CB4FD-1D8D-49D9-B6EE-D35B39F7BCCE}"/>
              </a:ext>
            </a:extLst>
          </p:cNvPr>
          <p:cNvSpPr txBox="1"/>
          <p:nvPr/>
        </p:nvSpPr>
        <p:spPr>
          <a:xfrm>
            <a:off x="6755907" y="1722268"/>
            <a:ext cx="2308194" cy="3416320"/>
          </a:xfrm>
          <a:prstGeom prst="rect">
            <a:avLst/>
          </a:prstGeom>
          <a:noFill/>
        </p:spPr>
        <p:txBody>
          <a:bodyPr wrap="square" rtlCol="0">
            <a:spAutoFit/>
          </a:bodyPr>
          <a:lstStyle/>
          <a:p>
            <a:r>
              <a:rPr lang="zh-CN" altLang="en-US" dirty="0"/>
              <a:t>相关系数某种程度上反映了特征的重要性</a:t>
            </a:r>
            <a:endParaRPr lang="en-US" altLang="zh-CN" dirty="0"/>
          </a:p>
          <a:p>
            <a:endParaRPr lang="en-US" altLang="zh-CN" dirty="0"/>
          </a:p>
          <a:p>
            <a:r>
              <a:rPr lang="zh-CN" altLang="en-US" dirty="0"/>
              <a:t>但是真别把这太当回事儿</a:t>
            </a:r>
            <a:r>
              <a:rPr lang="en-US" altLang="zh-CN" dirty="0"/>
              <a:t>…</a:t>
            </a:r>
            <a:r>
              <a:rPr lang="zh-CN" altLang="en-US" dirty="0"/>
              <a:t>玄学的事是说不准的</a:t>
            </a:r>
            <a:endParaRPr lang="en-US" altLang="zh-CN" dirty="0"/>
          </a:p>
          <a:p>
            <a:endParaRPr lang="en-US" altLang="zh-CN" dirty="0"/>
          </a:p>
          <a:p>
            <a:r>
              <a:rPr lang="zh-CN" altLang="en-US" dirty="0"/>
              <a:t>从相关系数图来看，</a:t>
            </a:r>
            <a:r>
              <a:rPr lang="en-US" altLang="zh-CN" dirty="0" err="1"/>
              <a:t>killplace</a:t>
            </a:r>
            <a:r>
              <a:rPr lang="en-US" altLang="zh-CN" dirty="0"/>
              <a:t>(</a:t>
            </a:r>
            <a:r>
              <a:rPr lang="zh-CN" altLang="en-US" dirty="0"/>
              <a:t>杀敌排名</a:t>
            </a:r>
            <a:r>
              <a:rPr lang="en-US" altLang="zh-CN" dirty="0"/>
              <a:t>)</a:t>
            </a:r>
            <a:r>
              <a:rPr lang="zh-CN" altLang="en-US" dirty="0"/>
              <a:t>以及</a:t>
            </a:r>
            <a:r>
              <a:rPr lang="en-US" altLang="zh-CN" dirty="0"/>
              <a:t>distance</a:t>
            </a:r>
            <a:r>
              <a:rPr lang="zh-CN" altLang="en-US" dirty="0"/>
              <a:t>与最终排名有着相当高的相关性</a:t>
            </a:r>
            <a:r>
              <a:rPr lang="en-US" altLang="zh-CN" dirty="0"/>
              <a:t>(</a:t>
            </a:r>
            <a:r>
              <a:rPr lang="zh-CN" altLang="en-US" dirty="0"/>
              <a:t>符合现实</a:t>
            </a:r>
            <a:r>
              <a:rPr lang="en-US" altLang="zh-CN" dirty="0"/>
              <a:t>)</a:t>
            </a:r>
          </a:p>
        </p:txBody>
      </p:sp>
    </p:spTree>
    <p:extLst>
      <p:ext uri="{BB962C8B-B14F-4D97-AF65-F5344CB8AC3E}">
        <p14:creationId xmlns:p14="http://schemas.microsoft.com/office/powerpoint/2010/main" val="2582915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4644417" cy="4921498"/>
          </a:xfrm>
        </p:spPr>
        <p:txBody>
          <a:bodyPr/>
          <a:lstStyle/>
          <a:p>
            <a:pPr>
              <a:lnSpc>
                <a:spcPct val="150000"/>
              </a:lnSpc>
            </a:pPr>
            <a:r>
              <a:rPr lang="zh-CN" altLang="en-US" dirty="0"/>
              <a:t>请在设计菜单卡的下拉列表里可以选择保存当前主题。下次使用时即可在设计菜单中直接调用主题设置。</a:t>
            </a:r>
            <a:endParaRPr lang="en-US" altLang="zh-CN" dirty="0"/>
          </a:p>
          <a:p>
            <a:pPr>
              <a:lnSpc>
                <a:spcPct val="150000"/>
              </a:lnSpc>
            </a:pPr>
            <a:r>
              <a:rPr lang="zh-CN" altLang="en-US" dirty="0"/>
              <a:t>字体使用的是等线字体，系统升级为</a:t>
            </a:r>
            <a:r>
              <a:rPr lang="en-US" altLang="zh-CN" dirty="0"/>
              <a:t>WIN10</a:t>
            </a:r>
            <a:r>
              <a:rPr lang="zh-CN" altLang="en-US" dirty="0"/>
              <a:t>后自动安装。</a:t>
            </a:r>
            <a:r>
              <a:rPr lang="zh-CN" altLang="en-US"/>
              <a:t>如系统尚未升级可以尝试微软雅黑字体。</a:t>
            </a:r>
            <a:r>
              <a:rPr lang="zh-CN" altLang="en-US" dirty="0"/>
              <a:t>配色使用的是</a:t>
            </a:r>
            <a:r>
              <a:rPr lang="en-US" altLang="zh-CN" dirty="0"/>
              <a:t>VI</a:t>
            </a:r>
            <a:r>
              <a:rPr lang="zh-CN" altLang="en-US" dirty="0"/>
              <a:t>辅助色系。</a:t>
            </a:r>
            <a:endParaRPr lang="en-US" altLang="zh-CN" dirty="0"/>
          </a:p>
          <a:p>
            <a:pPr marL="0" indent="0">
              <a:lnSpc>
                <a:spcPct val="150000"/>
              </a:lnSpc>
              <a:buNone/>
            </a:pPr>
            <a:endParaRPr lang="en-US" altLang="zh-CN" dirty="0"/>
          </a:p>
          <a:p>
            <a:pPr marL="0" indent="0">
              <a:lnSpc>
                <a:spcPct val="150000"/>
              </a:lnSpc>
              <a:buNone/>
            </a:pPr>
            <a:endParaRPr lang="en-US" altLang="zh-CN" dirty="0"/>
          </a:p>
        </p:txBody>
      </p:sp>
      <p:sp>
        <p:nvSpPr>
          <p:cNvPr id="3" name="标题 2"/>
          <p:cNvSpPr>
            <a:spLocks noGrp="1"/>
          </p:cNvSpPr>
          <p:nvPr>
            <p:ph type="title"/>
          </p:nvPr>
        </p:nvSpPr>
        <p:spPr/>
        <p:txBody>
          <a:bodyPr/>
          <a:lstStyle/>
          <a:p>
            <a:r>
              <a:rPr lang="zh-CN" altLang="en-US" dirty="0"/>
              <a:t>关于模板的使用说明</a:t>
            </a:r>
          </a:p>
        </p:txBody>
      </p:sp>
      <p:pic>
        <p:nvPicPr>
          <p:cNvPr id="7" name="图片 6"/>
          <p:cNvPicPr>
            <a:picLocks noChangeAspect="1"/>
          </p:cNvPicPr>
          <p:nvPr/>
        </p:nvPicPr>
        <p:blipFill rotWithShape="1">
          <a:blip r:embed="rId2"/>
          <a:srcRect r="29920"/>
          <a:stretch/>
        </p:blipFill>
        <p:spPr>
          <a:xfrm>
            <a:off x="5321876" y="1685678"/>
            <a:ext cx="3544311" cy="3304039"/>
          </a:xfrm>
          <a:prstGeom prst="rect">
            <a:avLst/>
          </a:prstGeom>
        </p:spPr>
      </p:pic>
    </p:spTree>
    <p:extLst>
      <p:ext uri="{BB962C8B-B14F-4D97-AF65-F5344CB8AC3E}">
        <p14:creationId xmlns:p14="http://schemas.microsoft.com/office/powerpoint/2010/main" val="2983649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任务介绍</a:t>
            </a:r>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特征提取</a:t>
            </a: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模型搭建</a:t>
            </a: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总结</a:t>
            </a:r>
          </a:p>
        </p:txBody>
      </p:sp>
    </p:spTree>
    <p:extLst>
      <p:ext uri="{BB962C8B-B14F-4D97-AF65-F5344CB8AC3E}">
        <p14:creationId xmlns:p14="http://schemas.microsoft.com/office/powerpoint/2010/main" val="2473960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8649975" cy="4921498"/>
          </a:xfrm>
        </p:spPr>
        <p:txBody>
          <a:bodyPr/>
          <a:lstStyle/>
          <a:p>
            <a:pPr>
              <a:lnSpc>
                <a:spcPct val="150000"/>
              </a:lnSpc>
            </a:pPr>
            <a:r>
              <a:rPr lang="zh-CN" altLang="en-US" dirty="0"/>
              <a:t>本次实验使用的</a:t>
            </a:r>
            <a:r>
              <a:rPr lang="en-US" altLang="zh-CN" dirty="0" err="1"/>
              <a:t>Sklearn</a:t>
            </a:r>
            <a:r>
              <a:rPr lang="zh-CN" altLang="en-US" dirty="0"/>
              <a:t>中的线性模型主要有</a:t>
            </a:r>
            <a:r>
              <a:rPr lang="en-US" altLang="zh-CN" dirty="0"/>
              <a:t>: </a:t>
            </a:r>
            <a:r>
              <a:rPr lang="en-US" altLang="zh-CN" dirty="0" err="1"/>
              <a:t>LinearRegression</a:t>
            </a:r>
            <a:r>
              <a:rPr lang="en-US" altLang="zh-CN" dirty="0"/>
              <a:t>(), Lasso(), Ridge() (</a:t>
            </a:r>
            <a:r>
              <a:rPr lang="zh-CN" altLang="en-US" dirty="0"/>
              <a:t>分别是引入了</a:t>
            </a:r>
            <a:r>
              <a:rPr lang="en-US" altLang="zh-CN" dirty="0"/>
              <a:t>L1</a:t>
            </a:r>
            <a:r>
              <a:rPr lang="zh-CN" altLang="en-US" dirty="0"/>
              <a:t>和</a:t>
            </a:r>
            <a:r>
              <a:rPr lang="en-US" altLang="zh-CN" dirty="0"/>
              <a:t>L2</a:t>
            </a:r>
            <a:r>
              <a:rPr lang="zh-CN" altLang="en-US" dirty="0"/>
              <a:t>正则化的线性模型</a:t>
            </a:r>
            <a:r>
              <a:rPr lang="en-US" altLang="zh-CN" dirty="0"/>
              <a:t>) </a:t>
            </a:r>
            <a:r>
              <a:rPr lang="zh-CN" altLang="en-US" dirty="0"/>
              <a:t>以及自己实现的梯度下降法回归模型 </a:t>
            </a:r>
            <a:r>
              <a:rPr lang="en-US" altLang="zh-CN" dirty="0" err="1"/>
              <a:t>GDLinear</a:t>
            </a:r>
            <a:r>
              <a:rPr lang="en-US" altLang="zh-CN" dirty="0"/>
              <a:t>()</a:t>
            </a:r>
          </a:p>
          <a:p>
            <a:pPr>
              <a:lnSpc>
                <a:spcPct val="150000"/>
              </a:lnSpc>
            </a:pPr>
            <a:r>
              <a:rPr lang="en-US" altLang="zh-CN" dirty="0" err="1"/>
              <a:t>GDLinear</a:t>
            </a:r>
            <a:r>
              <a:rPr lang="zh-CN" altLang="en-US" dirty="0"/>
              <a:t>的超参数</a:t>
            </a:r>
            <a:r>
              <a:rPr lang="en-US" altLang="zh-CN" dirty="0"/>
              <a:t>:</a:t>
            </a:r>
          </a:p>
          <a:p>
            <a:pPr marL="0" indent="0">
              <a:lnSpc>
                <a:spcPct val="150000"/>
              </a:lnSpc>
              <a:buNone/>
            </a:pPr>
            <a:endParaRPr lang="en-US" altLang="zh-CN" dirty="0"/>
          </a:p>
          <a:p>
            <a:pPr marL="0" indent="0">
              <a:lnSpc>
                <a:spcPct val="150000"/>
              </a:lnSpc>
              <a:buNone/>
            </a:pPr>
            <a:endParaRPr lang="en-US" altLang="zh-CN" dirty="0"/>
          </a:p>
          <a:p>
            <a:pPr marL="0" indent="0">
              <a:lnSpc>
                <a:spcPct val="150000"/>
              </a:lnSpc>
              <a:buNone/>
            </a:pPr>
            <a:endParaRPr lang="en-US" altLang="zh-CN" dirty="0"/>
          </a:p>
          <a:p>
            <a:pPr marL="0" indent="0">
              <a:lnSpc>
                <a:spcPct val="150000"/>
              </a:lnSpc>
              <a:buNone/>
            </a:pPr>
            <a:endParaRPr lang="en-US" altLang="zh-CN" dirty="0"/>
          </a:p>
        </p:txBody>
      </p:sp>
      <p:sp>
        <p:nvSpPr>
          <p:cNvPr id="3" name="标题 2"/>
          <p:cNvSpPr>
            <a:spLocks noGrp="1"/>
          </p:cNvSpPr>
          <p:nvPr>
            <p:ph type="title"/>
          </p:nvPr>
        </p:nvSpPr>
        <p:spPr/>
        <p:txBody>
          <a:bodyPr/>
          <a:lstStyle/>
          <a:p>
            <a:r>
              <a:rPr lang="zh-CN" altLang="en-US" dirty="0"/>
              <a:t>线性模型</a:t>
            </a:r>
          </a:p>
        </p:txBody>
      </p:sp>
      <p:graphicFrame>
        <p:nvGraphicFramePr>
          <p:cNvPr id="2" name="表格 1">
            <a:extLst>
              <a:ext uri="{FF2B5EF4-FFF2-40B4-BE49-F238E27FC236}">
                <a16:creationId xmlns:a16="http://schemas.microsoft.com/office/drawing/2014/main" id="{34605D4E-E6B8-49A2-8CDF-7CB9A8C7263C}"/>
              </a:ext>
            </a:extLst>
          </p:cNvPr>
          <p:cNvGraphicFramePr>
            <a:graphicFrameLocks noGrp="1"/>
          </p:cNvGraphicFramePr>
          <p:nvPr>
            <p:extLst>
              <p:ext uri="{D42A27DB-BD31-4B8C-83A1-F6EECF244321}">
                <p14:modId xmlns:p14="http://schemas.microsoft.com/office/powerpoint/2010/main" val="3614119267"/>
              </p:ext>
            </p:extLst>
          </p:nvPr>
        </p:nvGraphicFramePr>
        <p:xfrm>
          <a:off x="574090" y="3793970"/>
          <a:ext cx="6096000" cy="286512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617337994"/>
                    </a:ext>
                  </a:extLst>
                </a:gridCol>
                <a:gridCol w="3048000">
                  <a:extLst>
                    <a:ext uri="{9D8B030D-6E8A-4147-A177-3AD203B41FA5}">
                      <a16:colId xmlns:a16="http://schemas.microsoft.com/office/drawing/2014/main" val="3209231834"/>
                    </a:ext>
                  </a:extLst>
                </a:gridCol>
              </a:tblGrid>
              <a:tr h="370840">
                <a:tc>
                  <a:txBody>
                    <a:bodyPr/>
                    <a:lstStyle/>
                    <a:p>
                      <a:pPr algn="ctr"/>
                      <a:r>
                        <a:rPr lang="zh-CN" altLang="en-US" dirty="0"/>
                        <a:t>参数名称</a:t>
                      </a:r>
                    </a:p>
                  </a:txBody>
                  <a:tcPr/>
                </a:tc>
                <a:tc>
                  <a:txBody>
                    <a:bodyPr/>
                    <a:lstStyle/>
                    <a:p>
                      <a:pPr algn="ctr"/>
                      <a:r>
                        <a:rPr lang="zh-CN" altLang="en-US" dirty="0"/>
                        <a:t>说明</a:t>
                      </a:r>
                    </a:p>
                  </a:txBody>
                  <a:tcPr/>
                </a:tc>
                <a:extLst>
                  <a:ext uri="{0D108BD9-81ED-4DB2-BD59-A6C34878D82A}">
                    <a16:rowId xmlns:a16="http://schemas.microsoft.com/office/drawing/2014/main" val="951560885"/>
                  </a:ext>
                </a:extLst>
              </a:tr>
              <a:tr h="370840">
                <a:tc>
                  <a:txBody>
                    <a:bodyPr/>
                    <a:lstStyle/>
                    <a:p>
                      <a:pPr algn="ctr"/>
                      <a:r>
                        <a:rPr lang="en-US" altLang="zh-CN" dirty="0"/>
                        <a:t>alpha</a:t>
                      </a:r>
                      <a:endParaRPr lang="zh-CN" altLang="en-US" dirty="0"/>
                    </a:p>
                  </a:txBody>
                  <a:tcPr/>
                </a:tc>
                <a:tc>
                  <a:txBody>
                    <a:bodyPr/>
                    <a:lstStyle/>
                    <a:p>
                      <a:pPr algn="ctr"/>
                      <a:r>
                        <a:rPr lang="zh-CN" altLang="en-US" dirty="0"/>
                        <a:t>学习速率</a:t>
                      </a:r>
                    </a:p>
                  </a:txBody>
                  <a:tcPr/>
                </a:tc>
                <a:extLst>
                  <a:ext uri="{0D108BD9-81ED-4DB2-BD59-A6C34878D82A}">
                    <a16:rowId xmlns:a16="http://schemas.microsoft.com/office/drawing/2014/main" val="3060933219"/>
                  </a:ext>
                </a:extLst>
              </a:tr>
              <a:tr h="370840">
                <a:tc>
                  <a:txBody>
                    <a:bodyPr/>
                    <a:lstStyle/>
                    <a:p>
                      <a:pPr algn="ctr"/>
                      <a:r>
                        <a:rPr lang="en-US" altLang="zh-CN" dirty="0" err="1"/>
                        <a:t>max_iter</a:t>
                      </a:r>
                      <a:endParaRPr lang="zh-CN" altLang="en-US" dirty="0"/>
                    </a:p>
                  </a:txBody>
                  <a:tcPr/>
                </a:tc>
                <a:tc>
                  <a:txBody>
                    <a:bodyPr/>
                    <a:lstStyle/>
                    <a:p>
                      <a:pPr algn="ctr"/>
                      <a:r>
                        <a:rPr lang="zh-CN" altLang="en-US" dirty="0"/>
                        <a:t>最大迭代次数</a:t>
                      </a:r>
                    </a:p>
                  </a:txBody>
                  <a:tcPr/>
                </a:tc>
                <a:extLst>
                  <a:ext uri="{0D108BD9-81ED-4DB2-BD59-A6C34878D82A}">
                    <a16:rowId xmlns:a16="http://schemas.microsoft.com/office/drawing/2014/main" val="738722248"/>
                  </a:ext>
                </a:extLst>
              </a:tr>
              <a:tr h="370840">
                <a:tc>
                  <a:txBody>
                    <a:bodyPr/>
                    <a:lstStyle/>
                    <a:p>
                      <a:pPr algn="ctr"/>
                      <a:r>
                        <a:rPr lang="en-US" altLang="zh-CN" dirty="0" err="1"/>
                        <a:t>min_abs</a:t>
                      </a:r>
                      <a:endParaRPr lang="zh-CN" altLang="en-US" dirty="0"/>
                    </a:p>
                  </a:txBody>
                  <a:tcPr/>
                </a:tc>
                <a:tc>
                  <a:txBody>
                    <a:bodyPr/>
                    <a:lstStyle/>
                    <a:p>
                      <a:pPr algn="ctr"/>
                      <a:r>
                        <a:rPr lang="zh-CN" altLang="en-US" dirty="0"/>
                        <a:t>结束训练的最小误差阈值</a:t>
                      </a:r>
                    </a:p>
                  </a:txBody>
                  <a:tcPr/>
                </a:tc>
                <a:extLst>
                  <a:ext uri="{0D108BD9-81ED-4DB2-BD59-A6C34878D82A}">
                    <a16:rowId xmlns:a16="http://schemas.microsoft.com/office/drawing/2014/main" val="1374320344"/>
                  </a:ext>
                </a:extLst>
              </a:tr>
              <a:tr h="370840">
                <a:tc>
                  <a:txBody>
                    <a:bodyPr/>
                    <a:lstStyle/>
                    <a:p>
                      <a:pPr algn="ctr"/>
                      <a:r>
                        <a:rPr lang="en-US" altLang="zh-CN" dirty="0"/>
                        <a:t>L</a:t>
                      </a:r>
                      <a:endParaRPr lang="zh-CN" altLang="en-US" dirty="0"/>
                    </a:p>
                  </a:txBody>
                  <a:tcPr/>
                </a:tc>
                <a:tc>
                  <a:txBody>
                    <a:bodyPr/>
                    <a:lstStyle/>
                    <a:p>
                      <a:r>
                        <a:rPr lang="zh-CN" altLang="en-US" dirty="0"/>
                        <a:t>是否引入正则化</a:t>
                      </a:r>
                      <a:r>
                        <a:rPr lang="en-US" altLang="zh-CN" dirty="0"/>
                        <a:t>(0</a:t>
                      </a:r>
                      <a:r>
                        <a:rPr lang="zh-CN" altLang="en-US" dirty="0"/>
                        <a:t>为否，</a:t>
                      </a:r>
                      <a:r>
                        <a:rPr lang="en-US" altLang="zh-CN" dirty="0"/>
                        <a:t>1</a:t>
                      </a:r>
                      <a:r>
                        <a:rPr lang="zh-CN" altLang="en-US" dirty="0"/>
                        <a:t>为</a:t>
                      </a:r>
                      <a:r>
                        <a:rPr lang="en-US" altLang="zh-CN" dirty="0"/>
                        <a:t>L1</a:t>
                      </a:r>
                      <a:r>
                        <a:rPr lang="zh-CN" altLang="en-US" dirty="0"/>
                        <a:t>正则化，</a:t>
                      </a:r>
                      <a:r>
                        <a:rPr lang="en-US" altLang="zh-CN" dirty="0"/>
                        <a:t>2</a:t>
                      </a:r>
                      <a:r>
                        <a:rPr lang="zh-CN" altLang="en-US" dirty="0"/>
                        <a:t>为</a:t>
                      </a:r>
                      <a:r>
                        <a:rPr lang="en-US" altLang="zh-CN" dirty="0"/>
                        <a:t>L2</a:t>
                      </a:r>
                      <a:r>
                        <a:rPr lang="zh-CN" altLang="en-US" dirty="0"/>
                        <a:t>正则化</a:t>
                      </a:r>
                    </a:p>
                  </a:txBody>
                  <a:tcPr/>
                </a:tc>
                <a:extLst>
                  <a:ext uri="{0D108BD9-81ED-4DB2-BD59-A6C34878D82A}">
                    <a16:rowId xmlns:a16="http://schemas.microsoft.com/office/drawing/2014/main" val="1423566403"/>
                  </a:ext>
                </a:extLst>
              </a:tr>
              <a:tr h="370840">
                <a:tc>
                  <a:txBody>
                    <a:bodyPr/>
                    <a:lstStyle/>
                    <a:p>
                      <a:pPr algn="ctr"/>
                      <a:r>
                        <a:rPr lang="en-US" altLang="zh-CN" dirty="0"/>
                        <a:t>beta1</a:t>
                      </a:r>
                      <a:endParaRPr lang="zh-CN" altLang="en-US" dirty="0"/>
                    </a:p>
                  </a:txBody>
                  <a:tcPr/>
                </a:tc>
                <a:tc>
                  <a:txBody>
                    <a:bodyPr/>
                    <a:lstStyle/>
                    <a:p>
                      <a:pPr algn="ctr"/>
                      <a:r>
                        <a:rPr lang="en-US" altLang="zh-CN" dirty="0"/>
                        <a:t>L1</a:t>
                      </a:r>
                      <a:r>
                        <a:rPr lang="zh-CN" altLang="en-US" dirty="0"/>
                        <a:t>正则化权重</a:t>
                      </a:r>
                    </a:p>
                  </a:txBody>
                  <a:tcPr/>
                </a:tc>
                <a:extLst>
                  <a:ext uri="{0D108BD9-81ED-4DB2-BD59-A6C34878D82A}">
                    <a16:rowId xmlns:a16="http://schemas.microsoft.com/office/drawing/2014/main" val="1730736480"/>
                  </a:ext>
                </a:extLst>
              </a:tr>
              <a:tr h="370840">
                <a:tc>
                  <a:txBody>
                    <a:bodyPr/>
                    <a:lstStyle/>
                    <a:p>
                      <a:pPr algn="ctr"/>
                      <a:r>
                        <a:rPr lang="en-US" altLang="zh-CN" dirty="0"/>
                        <a:t>beta2</a:t>
                      </a:r>
                      <a:endParaRPr lang="zh-CN" altLang="en-US" dirty="0"/>
                    </a:p>
                  </a:txBody>
                  <a:tcPr/>
                </a:tc>
                <a:tc>
                  <a:txBody>
                    <a:bodyPr/>
                    <a:lstStyle/>
                    <a:p>
                      <a:pPr algn="ctr"/>
                      <a:r>
                        <a:rPr lang="en-US" altLang="zh-CN" dirty="0"/>
                        <a:t>L2</a:t>
                      </a:r>
                      <a:r>
                        <a:rPr lang="zh-CN" altLang="en-US" dirty="0"/>
                        <a:t>正则化权重</a:t>
                      </a:r>
                    </a:p>
                  </a:txBody>
                  <a:tcPr/>
                </a:tc>
                <a:extLst>
                  <a:ext uri="{0D108BD9-81ED-4DB2-BD59-A6C34878D82A}">
                    <a16:rowId xmlns:a16="http://schemas.microsoft.com/office/drawing/2014/main" val="1121586092"/>
                  </a:ext>
                </a:extLst>
              </a:tr>
            </a:tbl>
          </a:graphicData>
        </a:graphic>
      </p:graphicFrame>
    </p:spTree>
    <p:extLst>
      <p:ext uri="{BB962C8B-B14F-4D97-AF65-F5344CB8AC3E}">
        <p14:creationId xmlns:p14="http://schemas.microsoft.com/office/powerpoint/2010/main" val="596355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内容占位符 3"/>
              <p:cNvSpPr>
                <a:spLocks noGrp="1"/>
              </p:cNvSpPr>
              <p:nvPr>
                <p:ph sz="quarter" idx="10"/>
              </p:nvPr>
            </p:nvSpPr>
            <p:spPr>
              <a:xfrm>
                <a:off x="494025" y="1685678"/>
                <a:ext cx="8649975" cy="4921498"/>
              </a:xfrm>
            </p:spPr>
            <p:txBody>
              <a:bodyPr/>
              <a:lstStyle/>
              <a:p>
                <a:pPr>
                  <a:lnSpc>
                    <a:spcPct val="150000"/>
                  </a:lnSpc>
                </a:pPr>
                <a:r>
                  <a:rPr lang="en-US" altLang="zh-CN" dirty="0"/>
                  <a:t>sklearn</a:t>
                </a:r>
                <a:r>
                  <a:rPr lang="zh-CN" altLang="en-US" dirty="0"/>
                  <a:t>的三个模型在总数据集上跑得都相当快（复杂度为</a:t>
                </a:r>
                <a14:m>
                  <m:oMath xmlns:m="http://schemas.openxmlformats.org/officeDocument/2006/math">
                    <m:r>
                      <a:rPr lang="en-US" altLang="zh-CN" b="0" i="1" smtClean="0">
                        <a:latin typeface="Cambria Math" panose="02040503050406030204" pitchFamily="18" charset="0"/>
                      </a:rPr>
                      <m:t>𝑂</m:t>
                    </m:r>
                    <m:r>
                      <a:rPr lang="en-US" altLang="zh-CN" b="0" i="1" smtClean="0">
                        <a:latin typeface="Cambria Math" panose="02040503050406030204" pitchFamily="18" charset="0"/>
                      </a:rPr>
                      <m:t>(</m:t>
                    </m:r>
                    <m:r>
                      <a:rPr lang="en-US" altLang="zh-CN" b="0" i="1" smtClean="0">
                        <a:latin typeface="Cambria Math" panose="02040503050406030204" pitchFamily="18" charset="0"/>
                      </a:rPr>
                      <m:t>𝑛</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𝑝</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m:t>
                    </m:r>
                    <m:r>
                      <a:rPr lang="zh-CN" altLang="en-US" i="1">
                        <a:latin typeface="Cambria Math" panose="02040503050406030204" pitchFamily="18" charset="0"/>
                      </a:rPr>
                      <m:t>其中</m:t>
                    </m:r>
                  </m:oMath>
                </a14:m>
                <a:r>
                  <a:rPr lang="en-US" altLang="zh-CN" dirty="0"/>
                  <a:t>n</a:t>
                </a:r>
                <a:r>
                  <a:rPr lang="zh-CN" altLang="en-US" dirty="0"/>
                  <a:t>为样本量，</a:t>
                </a:r>
                <a:r>
                  <a:rPr lang="en-US" altLang="zh-CN" dirty="0"/>
                  <a:t>p</a:t>
                </a:r>
                <a:r>
                  <a:rPr lang="zh-CN" altLang="en-US" dirty="0"/>
                  <a:t>为特征数量</a:t>
                </a:r>
                <a:r>
                  <a:rPr lang="en-US" altLang="zh-CN" dirty="0"/>
                  <a:t>)</a:t>
                </a:r>
              </a:p>
              <a:p>
                <a:pPr>
                  <a:lnSpc>
                    <a:spcPct val="150000"/>
                  </a:lnSpc>
                </a:pPr>
                <a:r>
                  <a:rPr lang="zh-CN" altLang="en-US" dirty="0"/>
                  <a:t>自己设计的模型</a:t>
                </a:r>
                <a:r>
                  <a:rPr lang="en-US" altLang="zh-CN" dirty="0" err="1"/>
                  <a:t>GDLinear</a:t>
                </a:r>
                <a:r>
                  <a:rPr lang="zh-CN" altLang="en-US" dirty="0"/>
                  <a:t>毕竟是梯度下降法，只能取部分样本对模型进行评估了，结果如下</a:t>
                </a:r>
                <a:r>
                  <a:rPr lang="en-US" altLang="zh-CN" dirty="0"/>
                  <a:t>:</a:t>
                </a:r>
              </a:p>
              <a:p>
                <a:pPr marL="0" indent="0">
                  <a:lnSpc>
                    <a:spcPct val="150000"/>
                  </a:lnSpc>
                  <a:buNone/>
                </a:pPr>
                <a:endParaRPr lang="en-US" altLang="zh-CN" dirty="0"/>
              </a:p>
            </p:txBody>
          </p:sp>
        </mc:Choice>
        <mc:Fallback>
          <p:sp>
            <p:nvSpPr>
              <p:cNvPr id="4" name="内容占位符 3"/>
              <p:cNvSpPr>
                <a:spLocks noGrp="1" noRot="1" noChangeAspect="1" noMove="1" noResize="1" noEditPoints="1" noAdjustHandles="1" noChangeArrowheads="1" noChangeShapeType="1" noTextEdit="1"/>
              </p:cNvSpPr>
              <p:nvPr>
                <p:ph sz="quarter" idx="10"/>
              </p:nvPr>
            </p:nvSpPr>
            <p:spPr>
              <a:xfrm>
                <a:off x="494025" y="1685678"/>
                <a:ext cx="8649975" cy="4921498"/>
              </a:xfrm>
              <a:blipFill>
                <a:blip r:embed="rId2"/>
                <a:stretch>
                  <a:fillRect l="-775"/>
                </a:stretch>
              </a:blipFill>
            </p:spPr>
            <p:txBody>
              <a:bodyPr/>
              <a:lstStyle/>
              <a:p>
                <a:r>
                  <a:rPr lang="zh-CN" altLang="en-US">
                    <a:noFill/>
                  </a:rPr>
                  <a:t> </a:t>
                </a:r>
              </a:p>
            </p:txBody>
          </p:sp>
        </mc:Fallback>
      </mc:AlternateContent>
      <p:sp>
        <p:nvSpPr>
          <p:cNvPr id="3" name="标题 2"/>
          <p:cNvSpPr>
            <a:spLocks noGrp="1"/>
          </p:cNvSpPr>
          <p:nvPr>
            <p:ph type="title"/>
          </p:nvPr>
        </p:nvSpPr>
        <p:spPr/>
        <p:txBody>
          <a:bodyPr/>
          <a:lstStyle/>
          <a:p>
            <a:r>
              <a:rPr lang="zh-CN" altLang="en-US" dirty="0"/>
              <a:t>线性模型实验结果</a:t>
            </a:r>
          </a:p>
        </p:txBody>
      </p:sp>
      <p:graphicFrame>
        <p:nvGraphicFramePr>
          <p:cNvPr id="2" name="表格 1">
            <a:extLst>
              <a:ext uri="{FF2B5EF4-FFF2-40B4-BE49-F238E27FC236}">
                <a16:creationId xmlns:a16="http://schemas.microsoft.com/office/drawing/2014/main" id="{D2E619EA-2220-4072-AAE2-5B91F1528AC3}"/>
              </a:ext>
            </a:extLst>
          </p:cNvPr>
          <p:cNvGraphicFramePr>
            <a:graphicFrameLocks noGrp="1"/>
          </p:cNvGraphicFramePr>
          <p:nvPr>
            <p:extLst>
              <p:ext uri="{D42A27DB-BD31-4B8C-83A1-F6EECF244321}">
                <p14:modId xmlns:p14="http://schemas.microsoft.com/office/powerpoint/2010/main" val="1524476734"/>
              </p:ext>
            </p:extLst>
          </p:nvPr>
        </p:nvGraphicFramePr>
        <p:xfrm>
          <a:off x="235742" y="3854282"/>
          <a:ext cx="4336260" cy="2636080"/>
        </p:xfrm>
        <a:graphic>
          <a:graphicData uri="http://schemas.openxmlformats.org/drawingml/2006/table">
            <a:tbl>
              <a:tblPr firstRow="1" firstCol="1" bandRow="1">
                <a:tableStyleId>{5C22544A-7EE6-4342-B048-85BDC9FD1C3A}</a:tableStyleId>
              </a:tblPr>
              <a:tblGrid>
                <a:gridCol w="1084065">
                  <a:extLst>
                    <a:ext uri="{9D8B030D-6E8A-4147-A177-3AD203B41FA5}">
                      <a16:colId xmlns:a16="http://schemas.microsoft.com/office/drawing/2014/main" val="1221327725"/>
                    </a:ext>
                  </a:extLst>
                </a:gridCol>
                <a:gridCol w="1084065">
                  <a:extLst>
                    <a:ext uri="{9D8B030D-6E8A-4147-A177-3AD203B41FA5}">
                      <a16:colId xmlns:a16="http://schemas.microsoft.com/office/drawing/2014/main" val="1748118930"/>
                    </a:ext>
                  </a:extLst>
                </a:gridCol>
                <a:gridCol w="1084065">
                  <a:extLst>
                    <a:ext uri="{9D8B030D-6E8A-4147-A177-3AD203B41FA5}">
                      <a16:colId xmlns:a16="http://schemas.microsoft.com/office/drawing/2014/main" val="2987408534"/>
                    </a:ext>
                  </a:extLst>
                </a:gridCol>
                <a:gridCol w="1084065">
                  <a:extLst>
                    <a:ext uri="{9D8B030D-6E8A-4147-A177-3AD203B41FA5}">
                      <a16:colId xmlns:a16="http://schemas.microsoft.com/office/drawing/2014/main" val="640945410"/>
                    </a:ext>
                  </a:extLst>
                </a:gridCol>
              </a:tblGrid>
              <a:tr h="659020">
                <a:tc>
                  <a:txBody>
                    <a:bodyPr/>
                    <a:lstStyle/>
                    <a:p>
                      <a:pPr algn="just">
                        <a:spcAft>
                          <a:spcPts val="0"/>
                        </a:spcAft>
                      </a:pPr>
                      <a:r>
                        <a:rPr lang="zh-CN" sz="1050" kern="100">
                          <a:effectLst/>
                        </a:rPr>
                        <a:t>模型</a:t>
                      </a:r>
                      <a:r>
                        <a:rPr lang="en-US" sz="1050" kern="100">
                          <a:effectLst/>
                        </a:rPr>
                        <a: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数据集</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测试集比例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M</a:t>
                      </a:r>
                      <a:r>
                        <a:rPr lang="zh-CN" sz="1050" kern="100">
                          <a:effectLst/>
                        </a:rPr>
                        <a:t>（平均绝对误差）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46663366"/>
                  </a:ext>
                </a:extLst>
              </a:tr>
              <a:tr h="659020">
                <a:tc>
                  <a:txBody>
                    <a:bodyPr/>
                    <a:lstStyle/>
                    <a:p>
                      <a:pPr algn="just">
                        <a:spcAft>
                          <a:spcPts val="0"/>
                        </a:spcAft>
                      </a:pPr>
                      <a:r>
                        <a:rPr lang="en-US" sz="1050" kern="100">
                          <a:effectLst/>
                        </a:rPr>
                        <a:t>LinearRegression</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train.csv(49M)</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0.25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0.095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2677402"/>
                  </a:ext>
                </a:extLst>
              </a:tr>
              <a:tr h="659020">
                <a:tc>
                  <a:txBody>
                    <a:bodyPr/>
                    <a:lstStyle/>
                    <a:p>
                      <a:pPr algn="just">
                        <a:spcAft>
                          <a:spcPts val="0"/>
                        </a:spcAft>
                      </a:pPr>
                      <a:r>
                        <a:rPr lang="en-US" sz="1050" kern="100">
                          <a:effectLst/>
                        </a:rPr>
                        <a:t>Lasso</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train.csv(49M)</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0.25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dirty="0">
                          <a:effectLst/>
                        </a:rPr>
                        <a:t>0.095</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12298200"/>
                  </a:ext>
                </a:extLst>
              </a:tr>
              <a:tr h="659020">
                <a:tc>
                  <a:txBody>
                    <a:bodyPr/>
                    <a:lstStyle/>
                    <a:p>
                      <a:pPr algn="just">
                        <a:spcAft>
                          <a:spcPts val="0"/>
                        </a:spcAft>
                      </a:pPr>
                      <a:r>
                        <a:rPr lang="en-US" sz="1050" kern="100">
                          <a:effectLst/>
                        </a:rPr>
                        <a:t>Ridge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Train.csv(49M)</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0.25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dirty="0">
                          <a:effectLst/>
                        </a:rPr>
                        <a:t>0.095</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02550648"/>
                  </a:ext>
                </a:extLst>
              </a:tr>
            </a:tbl>
          </a:graphicData>
        </a:graphic>
      </p:graphicFrame>
      <mc:AlternateContent xmlns:mc="http://schemas.openxmlformats.org/markup-compatibility/2006">
        <mc:Choice xmlns:a14="http://schemas.microsoft.com/office/drawing/2010/main" Requires="a14">
          <p:graphicFrame>
            <p:nvGraphicFramePr>
              <p:cNvPr id="5" name="表格 4">
                <a:extLst>
                  <a:ext uri="{FF2B5EF4-FFF2-40B4-BE49-F238E27FC236}">
                    <a16:creationId xmlns:a16="http://schemas.microsoft.com/office/drawing/2014/main" id="{342CB3B7-5BAC-4B61-9167-B02914FF6816}"/>
                  </a:ext>
                </a:extLst>
              </p:cNvPr>
              <p:cNvGraphicFramePr>
                <a:graphicFrameLocks noGrp="1"/>
              </p:cNvGraphicFramePr>
              <p:nvPr>
                <p:extLst>
                  <p:ext uri="{D42A27DB-BD31-4B8C-83A1-F6EECF244321}">
                    <p14:modId xmlns:p14="http://schemas.microsoft.com/office/powerpoint/2010/main" val="3126355390"/>
                  </p:ext>
                </p:extLst>
              </p:nvPr>
            </p:nvGraphicFramePr>
            <p:xfrm>
              <a:off x="4680105" y="3854283"/>
              <a:ext cx="4336260" cy="2636080"/>
            </p:xfrm>
            <a:graphic>
              <a:graphicData uri="http://schemas.openxmlformats.org/drawingml/2006/table">
                <a:tbl>
                  <a:tblPr firstRow="1" firstCol="1" bandRow="1">
                    <a:tableStyleId>{5C22544A-7EE6-4342-B048-85BDC9FD1C3A}</a:tableStyleId>
                  </a:tblPr>
                  <a:tblGrid>
                    <a:gridCol w="813310">
                      <a:extLst>
                        <a:ext uri="{9D8B030D-6E8A-4147-A177-3AD203B41FA5}">
                          <a16:colId xmlns:a16="http://schemas.microsoft.com/office/drawing/2014/main" val="4267802516"/>
                        </a:ext>
                      </a:extLst>
                    </a:gridCol>
                    <a:gridCol w="1171877">
                      <a:extLst>
                        <a:ext uri="{9D8B030D-6E8A-4147-A177-3AD203B41FA5}">
                          <a16:colId xmlns:a16="http://schemas.microsoft.com/office/drawing/2014/main" val="503936083"/>
                        </a:ext>
                      </a:extLst>
                    </a:gridCol>
                    <a:gridCol w="775154">
                      <a:extLst>
                        <a:ext uri="{9D8B030D-6E8A-4147-A177-3AD203B41FA5}">
                          <a16:colId xmlns:a16="http://schemas.microsoft.com/office/drawing/2014/main" val="4045568023"/>
                        </a:ext>
                      </a:extLst>
                    </a:gridCol>
                    <a:gridCol w="780903">
                      <a:extLst>
                        <a:ext uri="{9D8B030D-6E8A-4147-A177-3AD203B41FA5}">
                          <a16:colId xmlns:a16="http://schemas.microsoft.com/office/drawing/2014/main" val="2729546547"/>
                        </a:ext>
                      </a:extLst>
                    </a:gridCol>
                    <a:gridCol w="795016">
                      <a:extLst>
                        <a:ext uri="{9D8B030D-6E8A-4147-A177-3AD203B41FA5}">
                          <a16:colId xmlns:a16="http://schemas.microsoft.com/office/drawing/2014/main" val="1988835402"/>
                        </a:ext>
                      </a:extLst>
                    </a:gridCol>
                  </a:tblGrid>
                  <a:tr h="1054432">
                    <a:tc>
                      <a:txBody>
                        <a:bodyPr/>
                        <a:lstStyle/>
                        <a:p>
                          <a:pPr algn="just">
                            <a:spcAft>
                              <a:spcPts val="0"/>
                            </a:spcAft>
                          </a:pPr>
                          <a:r>
                            <a:rPr lang="zh-CN" sz="1050" kern="100">
                              <a:effectLst/>
                            </a:rPr>
                            <a:t>学习速率</a:t>
                          </a:r>
                          <a:r>
                            <a:rPr lang="en-US" sz="1050" kern="100">
                              <a:effectLst/>
                            </a:rPr>
                            <a:t>(</a:t>
                          </a:r>
                          <a14:m>
                            <m:oMath xmlns:m="http://schemas.openxmlformats.org/officeDocument/2006/math">
                              <m:r>
                                <m:rPr>
                                  <m:sty m:val="p"/>
                                </m:rPr>
                                <a:rPr lang="en-US" sz="1050" kern="100">
                                  <a:effectLst/>
                                </a:rPr>
                                <m:t>α</m:t>
                              </m:r>
                              <m:r>
                                <a:rPr lang="en-US" sz="1050" kern="100">
                                  <a:effectLst/>
                                </a:rPr>
                                <m:t>)</m:t>
                              </m:r>
                            </m:oMath>
                          </a14:m>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数据集</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测试集比例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最大迭代次数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M(</a:t>
                          </a:r>
                          <a:r>
                            <a:rPr lang="zh-CN" sz="1050" kern="100">
                              <a:effectLst/>
                            </a:rPr>
                            <a:t>平均绝对误差</a:t>
                          </a:r>
                          <a:r>
                            <a:rPr lang="en-US" sz="1050" kern="100">
                              <a:effectLst/>
                            </a:rPr>
                            <a: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82816612"/>
                      </a:ext>
                    </a:extLst>
                  </a:tr>
                  <a:tr h="527216">
                    <a:tc>
                      <a:txBody>
                        <a:bodyPr/>
                        <a:lstStyle/>
                        <a:p>
                          <a:pPr algn="just">
                            <a:spcAft>
                              <a:spcPts val="0"/>
                            </a:spcAft>
                          </a:pPr>
                          <a:r>
                            <a:rPr lang="en-US" sz="1050" kern="100">
                              <a:effectLst/>
                            </a:rPr>
                            <a:t>0.000001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Train.csv.sample(1000)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0.25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5000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0.0835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86619580"/>
                      </a:ext>
                    </a:extLst>
                  </a:tr>
                  <a:tr h="527216">
                    <a:tc>
                      <a:txBody>
                        <a:bodyPr/>
                        <a:lstStyle/>
                        <a:p>
                          <a:pPr algn="just">
                            <a:spcAft>
                              <a:spcPts val="0"/>
                            </a:spcAft>
                          </a:pPr>
                          <a:r>
                            <a:rPr lang="en-US" sz="1050" kern="100">
                              <a:effectLst/>
                            </a:rPr>
                            <a:t>0.00001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Train.csv.sample(1000)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0.25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5000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0.1209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99652740"/>
                      </a:ext>
                    </a:extLst>
                  </a:tr>
                  <a:tr h="527216">
                    <a:tc>
                      <a:txBody>
                        <a:bodyPr/>
                        <a:lstStyle/>
                        <a:p>
                          <a:pPr algn="just">
                            <a:spcAft>
                              <a:spcPts val="0"/>
                            </a:spcAft>
                          </a:pPr>
                          <a:r>
                            <a:rPr lang="en-US" sz="1050" kern="100">
                              <a:effectLst/>
                            </a:rPr>
                            <a:t>0.001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Train.csv.sample(1000)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0.25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5000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dirty="0" err="1">
                              <a:effectLst/>
                            </a:rPr>
                            <a:t>NaN</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4102362"/>
                      </a:ext>
                    </a:extLst>
                  </a:tr>
                </a:tbl>
              </a:graphicData>
            </a:graphic>
          </p:graphicFrame>
        </mc:Choice>
        <mc:Fallback>
          <p:graphicFrame>
            <p:nvGraphicFramePr>
              <p:cNvPr id="5" name="表格 4">
                <a:extLst>
                  <a:ext uri="{FF2B5EF4-FFF2-40B4-BE49-F238E27FC236}">
                    <a16:creationId xmlns:a16="http://schemas.microsoft.com/office/drawing/2014/main" id="{342CB3B7-5BAC-4B61-9167-B02914FF6816}"/>
                  </a:ext>
                </a:extLst>
              </p:cNvPr>
              <p:cNvGraphicFramePr>
                <a:graphicFrameLocks noGrp="1"/>
              </p:cNvGraphicFramePr>
              <p:nvPr>
                <p:extLst>
                  <p:ext uri="{D42A27DB-BD31-4B8C-83A1-F6EECF244321}">
                    <p14:modId xmlns:p14="http://schemas.microsoft.com/office/powerpoint/2010/main" val="3126355390"/>
                  </p:ext>
                </p:extLst>
              </p:nvPr>
            </p:nvGraphicFramePr>
            <p:xfrm>
              <a:off x="4680105" y="3854283"/>
              <a:ext cx="4336260" cy="2636080"/>
            </p:xfrm>
            <a:graphic>
              <a:graphicData uri="http://schemas.openxmlformats.org/drawingml/2006/table">
                <a:tbl>
                  <a:tblPr firstRow="1" firstCol="1" bandRow="1">
                    <a:tableStyleId>{5C22544A-7EE6-4342-B048-85BDC9FD1C3A}</a:tableStyleId>
                  </a:tblPr>
                  <a:tblGrid>
                    <a:gridCol w="813310">
                      <a:extLst>
                        <a:ext uri="{9D8B030D-6E8A-4147-A177-3AD203B41FA5}">
                          <a16:colId xmlns:a16="http://schemas.microsoft.com/office/drawing/2014/main" val="4267802516"/>
                        </a:ext>
                      </a:extLst>
                    </a:gridCol>
                    <a:gridCol w="1171877">
                      <a:extLst>
                        <a:ext uri="{9D8B030D-6E8A-4147-A177-3AD203B41FA5}">
                          <a16:colId xmlns:a16="http://schemas.microsoft.com/office/drawing/2014/main" val="503936083"/>
                        </a:ext>
                      </a:extLst>
                    </a:gridCol>
                    <a:gridCol w="775154">
                      <a:extLst>
                        <a:ext uri="{9D8B030D-6E8A-4147-A177-3AD203B41FA5}">
                          <a16:colId xmlns:a16="http://schemas.microsoft.com/office/drawing/2014/main" val="4045568023"/>
                        </a:ext>
                      </a:extLst>
                    </a:gridCol>
                    <a:gridCol w="780903">
                      <a:extLst>
                        <a:ext uri="{9D8B030D-6E8A-4147-A177-3AD203B41FA5}">
                          <a16:colId xmlns:a16="http://schemas.microsoft.com/office/drawing/2014/main" val="2729546547"/>
                        </a:ext>
                      </a:extLst>
                    </a:gridCol>
                    <a:gridCol w="795016">
                      <a:extLst>
                        <a:ext uri="{9D8B030D-6E8A-4147-A177-3AD203B41FA5}">
                          <a16:colId xmlns:a16="http://schemas.microsoft.com/office/drawing/2014/main" val="1988835402"/>
                        </a:ext>
                      </a:extLst>
                    </a:gridCol>
                  </a:tblGrid>
                  <a:tr h="1054432">
                    <a:tc>
                      <a:txBody>
                        <a:bodyPr/>
                        <a:lstStyle/>
                        <a:p>
                          <a:endParaRPr lang="zh-CN"/>
                        </a:p>
                      </a:txBody>
                      <a:tcPr marL="68580" marR="68580" marT="0" marB="0">
                        <a:blipFill>
                          <a:blip r:embed="rId3"/>
                          <a:stretch>
                            <a:fillRect l="-746" t="-4046" r="-435075" b="-151445"/>
                          </a:stretch>
                        </a:blipFill>
                      </a:tcPr>
                    </a:tc>
                    <a:tc>
                      <a:txBody>
                        <a:bodyPr/>
                        <a:lstStyle/>
                        <a:p>
                          <a:pPr algn="just">
                            <a:spcAft>
                              <a:spcPts val="0"/>
                            </a:spcAft>
                          </a:pPr>
                          <a:r>
                            <a:rPr lang="zh-CN" sz="1050" kern="100">
                              <a:effectLst/>
                            </a:rPr>
                            <a:t>数据集</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测试集比例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50" kern="100">
                              <a:effectLst/>
                            </a:rPr>
                            <a:t>最大迭代次数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M(</a:t>
                          </a:r>
                          <a:r>
                            <a:rPr lang="zh-CN" sz="1050" kern="100">
                              <a:effectLst/>
                            </a:rPr>
                            <a:t>平均绝对误差</a:t>
                          </a:r>
                          <a:r>
                            <a:rPr lang="en-US" sz="1050" kern="100">
                              <a:effectLst/>
                            </a:rPr>
                            <a: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82816612"/>
                      </a:ext>
                    </a:extLst>
                  </a:tr>
                  <a:tr h="527216">
                    <a:tc>
                      <a:txBody>
                        <a:bodyPr/>
                        <a:lstStyle/>
                        <a:p>
                          <a:pPr algn="just">
                            <a:spcAft>
                              <a:spcPts val="0"/>
                            </a:spcAft>
                          </a:pPr>
                          <a:r>
                            <a:rPr lang="en-US" sz="1050" kern="100">
                              <a:effectLst/>
                            </a:rPr>
                            <a:t>0.000001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Train.csv.sample(1000)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0.25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5000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0.0835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86619580"/>
                      </a:ext>
                    </a:extLst>
                  </a:tr>
                  <a:tr h="527216">
                    <a:tc>
                      <a:txBody>
                        <a:bodyPr/>
                        <a:lstStyle/>
                        <a:p>
                          <a:pPr algn="just">
                            <a:spcAft>
                              <a:spcPts val="0"/>
                            </a:spcAft>
                          </a:pPr>
                          <a:r>
                            <a:rPr lang="en-US" sz="1050" kern="100">
                              <a:effectLst/>
                            </a:rPr>
                            <a:t>0.00001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Train.csv.sample(1000)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0.25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5000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0.1209</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99652740"/>
                      </a:ext>
                    </a:extLst>
                  </a:tr>
                  <a:tr h="527216">
                    <a:tc>
                      <a:txBody>
                        <a:bodyPr/>
                        <a:lstStyle/>
                        <a:p>
                          <a:pPr algn="just">
                            <a:spcAft>
                              <a:spcPts val="0"/>
                            </a:spcAft>
                          </a:pPr>
                          <a:r>
                            <a:rPr lang="en-US" sz="1050" kern="100">
                              <a:effectLst/>
                            </a:rPr>
                            <a:t>0.001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Train.csv.sample(1000)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0.25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a:effectLst/>
                            </a:rPr>
                            <a:t>5000</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050" kern="100" dirty="0" err="1">
                              <a:effectLst/>
                            </a:rPr>
                            <a:t>NaN</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4102362"/>
                      </a:ext>
                    </a:extLst>
                  </a:tr>
                </a:tbl>
              </a:graphicData>
            </a:graphic>
          </p:graphicFrame>
        </mc:Fallback>
      </mc:AlternateContent>
    </p:spTree>
    <p:extLst>
      <p:ext uri="{BB962C8B-B14F-4D97-AF65-F5344CB8AC3E}">
        <p14:creationId xmlns:p14="http://schemas.microsoft.com/office/powerpoint/2010/main" val="42928811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8037416" cy="4921498"/>
          </a:xfrm>
        </p:spPr>
        <p:txBody>
          <a:bodyPr/>
          <a:lstStyle/>
          <a:p>
            <a:pPr>
              <a:lnSpc>
                <a:spcPct val="150000"/>
              </a:lnSpc>
            </a:pPr>
            <a:r>
              <a:rPr lang="zh-CN" altLang="en-US" dirty="0"/>
              <a:t>我与库的差距：为什么</a:t>
            </a:r>
            <a:r>
              <a:rPr lang="en-US" altLang="zh-CN" dirty="0" err="1"/>
              <a:t>sklearn</a:t>
            </a:r>
            <a:r>
              <a:rPr lang="zh-CN" altLang="en-US" dirty="0"/>
              <a:t>里的线性模型那么快？</a:t>
            </a:r>
            <a:endParaRPr lang="en-US" altLang="zh-CN" dirty="0"/>
          </a:p>
          <a:p>
            <a:pPr>
              <a:lnSpc>
                <a:spcPct val="150000"/>
              </a:lnSpc>
            </a:pPr>
            <a:r>
              <a:rPr lang="zh-CN" altLang="en-US" dirty="0"/>
              <a:t>为什么即使已经将数据归一化处理，自己设计的梯度下降模型仍然需要很小的学习速率才能收敛？</a:t>
            </a:r>
            <a:endParaRPr lang="en-US" altLang="zh-CN" dirty="0"/>
          </a:p>
          <a:p>
            <a:pPr marL="0" indent="0">
              <a:lnSpc>
                <a:spcPct val="150000"/>
              </a:lnSpc>
              <a:buNone/>
            </a:pPr>
            <a:endParaRPr lang="en-US" altLang="zh-CN" dirty="0"/>
          </a:p>
        </p:txBody>
      </p:sp>
      <p:sp>
        <p:nvSpPr>
          <p:cNvPr id="3" name="标题 2"/>
          <p:cNvSpPr>
            <a:spLocks noGrp="1"/>
          </p:cNvSpPr>
          <p:nvPr>
            <p:ph type="title"/>
          </p:nvPr>
        </p:nvSpPr>
        <p:spPr/>
        <p:txBody>
          <a:bodyPr/>
          <a:lstStyle/>
          <a:p>
            <a:r>
              <a:rPr lang="zh-CN" altLang="en-US" dirty="0"/>
              <a:t>实验过程中的疑惑</a:t>
            </a:r>
          </a:p>
        </p:txBody>
      </p:sp>
    </p:spTree>
    <p:extLst>
      <p:ext uri="{BB962C8B-B14F-4D97-AF65-F5344CB8AC3E}">
        <p14:creationId xmlns:p14="http://schemas.microsoft.com/office/powerpoint/2010/main" val="1949042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内容占位符 3"/>
              <p:cNvSpPr>
                <a:spLocks noGrp="1"/>
              </p:cNvSpPr>
              <p:nvPr>
                <p:ph sz="quarter" idx="10"/>
              </p:nvPr>
            </p:nvSpPr>
            <p:spPr>
              <a:xfrm>
                <a:off x="494025" y="1685678"/>
                <a:ext cx="8649975" cy="4921498"/>
              </a:xfrm>
            </p:spPr>
            <p:txBody>
              <a:bodyPr/>
              <a:lstStyle/>
              <a:p>
                <a:pPr>
                  <a:lnSpc>
                    <a:spcPct val="150000"/>
                  </a:lnSpc>
                </a:pPr>
                <a:r>
                  <a:rPr lang="en-US" altLang="zh-CN" dirty="0">
                    <a:hlinkClick r:id="rId2"/>
                  </a:rPr>
                  <a:t>https://blog.csdn.net/ybdesire/article/details/67701289</a:t>
                </a:r>
                <a:r>
                  <a:rPr lang="en-US" altLang="zh-CN" dirty="0"/>
                  <a:t> </a:t>
                </a:r>
                <a:r>
                  <a:rPr lang="zh-CN" altLang="en-US" dirty="0"/>
                  <a:t>根据该博客对</a:t>
                </a:r>
                <a:r>
                  <a:rPr lang="en-US" altLang="zh-CN" dirty="0" err="1"/>
                  <a:t>sklearn</a:t>
                </a:r>
                <a:r>
                  <a:rPr lang="zh-CN" altLang="en-US" dirty="0"/>
                  <a:t>的源码解读，实际上</a:t>
                </a:r>
                <a:r>
                  <a:rPr lang="en-US" altLang="zh-CN" dirty="0" err="1"/>
                  <a:t>sklearn</a:t>
                </a:r>
                <a:r>
                  <a:rPr lang="zh-CN" altLang="en-US" dirty="0"/>
                  <a:t>的线性模型跟梯度下降没什么关系</a:t>
                </a:r>
                <a:r>
                  <a:rPr lang="en-US" altLang="zh-CN" dirty="0"/>
                  <a:t>...</a:t>
                </a:r>
                <a:r>
                  <a:rPr lang="zh-CN" altLang="en-US" dirty="0"/>
                  <a:t>而是根据</a:t>
                </a:r>
                <a:r>
                  <a:rPr lang="en-US" altLang="zh-CN" dirty="0"/>
                  <a:t>X</a:t>
                </a:r>
                <a:r>
                  <a:rPr lang="zh-CN" altLang="en-US" dirty="0"/>
                  <a:t>是否为稀疏矩阵来判断，使用</a:t>
                </a:r>
                <a:r>
                  <a:rPr lang="en-US" altLang="zh-CN" dirty="0"/>
                  <a:t>Golub &amp; Kahan</a:t>
                </a:r>
                <a:r>
                  <a:rPr lang="zh-CN" altLang="en-US" dirty="0"/>
                  <a:t>双对角线化 或者 基于分治法的奇异值分解来求解。</a:t>
                </a:r>
                <a:endParaRPr lang="en-US" altLang="zh-CN" dirty="0"/>
              </a:p>
              <a:p>
                <a:pPr>
                  <a:lnSpc>
                    <a:spcPct val="150000"/>
                  </a:lnSpc>
                </a:pPr>
                <a:r>
                  <a:rPr lang="zh-CN" altLang="en-US" dirty="0"/>
                  <a:t>惊人的是怎么做到时间复杂度为</a:t>
                </a:r>
                <a14:m>
                  <m:oMath xmlns:m="http://schemas.openxmlformats.org/officeDocument/2006/math">
                    <m:r>
                      <a:rPr lang="en-US" altLang="zh-CN" b="0" i="1" smtClean="0">
                        <a:latin typeface="Cambria Math" panose="02040503050406030204" pitchFamily="18" charset="0"/>
                      </a:rPr>
                      <m:t>𝑂</m:t>
                    </m:r>
                    <m:d>
                      <m:dPr>
                        <m:ctrlPr>
                          <a:rPr lang="en-US" altLang="zh-CN" b="0" i="1" smtClean="0">
                            <a:latin typeface="Cambria Math" panose="02040503050406030204" pitchFamily="18" charset="0"/>
                          </a:rPr>
                        </m:ctrlPr>
                      </m:dPr>
                      <m:e>
                        <m:r>
                          <a:rPr lang="en-US" altLang="zh-CN" b="0" i="1" smtClean="0">
                            <a:latin typeface="Cambria Math" panose="02040503050406030204" pitchFamily="18" charset="0"/>
                          </a:rPr>
                          <m:t>𝑛</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𝑝</m:t>
                            </m:r>
                          </m:e>
                          <m:sup>
                            <m:r>
                              <a:rPr lang="en-US" altLang="zh-CN" b="0" i="1" smtClean="0">
                                <a:latin typeface="Cambria Math" panose="02040503050406030204" pitchFamily="18" charset="0"/>
                              </a:rPr>
                              <m:t>2</m:t>
                            </m:r>
                          </m:sup>
                        </m:sSup>
                      </m:e>
                    </m:d>
                    <m:r>
                      <a:rPr lang="zh-CN" altLang="en-US" i="1">
                        <a:latin typeface="Cambria Math" panose="02040503050406030204" pitchFamily="18" charset="0"/>
                      </a:rPr>
                      <m:t>的</m:t>
                    </m:r>
                  </m:oMath>
                </a14:m>
                <a:r>
                  <a:rPr lang="zh-CN" altLang="en-US" dirty="0"/>
                  <a:t>，还需要进一步解读源代码找寻答案了</a:t>
                </a:r>
                <a:endParaRPr lang="en-US" altLang="zh-CN" dirty="0"/>
              </a:p>
              <a:p>
                <a:pPr>
                  <a:lnSpc>
                    <a:spcPct val="150000"/>
                  </a:lnSpc>
                </a:pPr>
                <a:endParaRPr lang="en-US" altLang="zh-CN" dirty="0"/>
              </a:p>
            </p:txBody>
          </p:sp>
        </mc:Choice>
        <mc:Fallback>
          <p:sp>
            <p:nvSpPr>
              <p:cNvPr id="4" name="内容占位符 3"/>
              <p:cNvSpPr>
                <a:spLocks noGrp="1" noRot="1" noChangeAspect="1" noMove="1" noResize="1" noEditPoints="1" noAdjustHandles="1" noChangeArrowheads="1" noChangeShapeType="1" noTextEdit="1"/>
              </p:cNvSpPr>
              <p:nvPr>
                <p:ph sz="quarter" idx="10"/>
              </p:nvPr>
            </p:nvSpPr>
            <p:spPr>
              <a:xfrm>
                <a:off x="494025" y="1685678"/>
                <a:ext cx="8649975" cy="4921498"/>
              </a:xfrm>
              <a:blipFill>
                <a:blip r:embed="rId3"/>
                <a:stretch>
                  <a:fillRect l="-775" r="-282"/>
                </a:stretch>
              </a:blipFill>
            </p:spPr>
            <p:txBody>
              <a:bodyPr/>
              <a:lstStyle/>
              <a:p>
                <a:r>
                  <a:rPr lang="zh-CN" altLang="en-US">
                    <a:noFill/>
                  </a:rPr>
                  <a:t> </a:t>
                </a:r>
              </a:p>
            </p:txBody>
          </p:sp>
        </mc:Fallback>
      </mc:AlternateContent>
      <p:sp>
        <p:nvSpPr>
          <p:cNvPr id="3" name="标题 2"/>
          <p:cNvSpPr>
            <a:spLocks noGrp="1"/>
          </p:cNvSpPr>
          <p:nvPr>
            <p:ph type="title"/>
          </p:nvPr>
        </p:nvSpPr>
        <p:spPr/>
        <p:txBody>
          <a:bodyPr/>
          <a:lstStyle/>
          <a:p>
            <a:r>
              <a:rPr lang="zh-CN" altLang="en-US" dirty="0"/>
              <a:t>我与库的差距</a:t>
            </a:r>
          </a:p>
        </p:txBody>
      </p:sp>
    </p:spTree>
    <p:extLst>
      <p:ext uri="{BB962C8B-B14F-4D97-AF65-F5344CB8AC3E}">
        <p14:creationId xmlns:p14="http://schemas.microsoft.com/office/powerpoint/2010/main" val="36416287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4644417" cy="4921498"/>
          </a:xfrm>
        </p:spPr>
        <p:txBody>
          <a:bodyPr/>
          <a:lstStyle/>
          <a:p>
            <a:pPr>
              <a:lnSpc>
                <a:spcPct val="150000"/>
              </a:lnSpc>
            </a:pPr>
            <a:r>
              <a:rPr lang="zh-CN" altLang="en-US" dirty="0"/>
              <a:t>请在设计菜单卡的下拉列表里可以选择保存当前主题。下次使用时即可在设计菜单中直接调用主题设置。</a:t>
            </a:r>
            <a:endParaRPr lang="en-US" altLang="zh-CN" dirty="0"/>
          </a:p>
          <a:p>
            <a:pPr>
              <a:lnSpc>
                <a:spcPct val="150000"/>
              </a:lnSpc>
            </a:pPr>
            <a:r>
              <a:rPr lang="zh-CN" altLang="en-US" dirty="0"/>
              <a:t>字体使用的是等线字体，系统升级为</a:t>
            </a:r>
            <a:r>
              <a:rPr lang="en-US" altLang="zh-CN" dirty="0"/>
              <a:t>WIN10</a:t>
            </a:r>
            <a:r>
              <a:rPr lang="zh-CN" altLang="en-US" dirty="0"/>
              <a:t>后自动安装。</a:t>
            </a:r>
            <a:r>
              <a:rPr lang="zh-CN" altLang="en-US"/>
              <a:t>如系统尚未升级可以尝试微软雅黑字体。</a:t>
            </a:r>
            <a:r>
              <a:rPr lang="zh-CN" altLang="en-US" dirty="0"/>
              <a:t>配色使用的是</a:t>
            </a:r>
            <a:r>
              <a:rPr lang="en-US" altLang="zh-CN" dirty="0"/>
              <a:t>VI</a:t>
            </a:r>
            <a:r>
              <a:rPr lang="zh-CN" altLang="en-US" dirty="0"/>
              <a:t>辅助色系。</a:t>
            </a:r>
            <a:endParaRPr lang="en-US" altLang="zh-CN" dirty="0"/>
          </a:p>
          <a:p>
            <a:pPr marL="0" indent="0">
              <a:lnSpc>
                <a:spcPct val="150000"/>
              </a:lnSpc>
              <a:buNone/>
            </a:pPr>
            <a:endParaRPr lang="en-US" altLang="zh-CN" dirty="0"/>
          </a:p>
          <a:p>
            <a:pPr marL="0" indent="0">
              <a:lnSpc>
                <a:spcPct val="150000"/>
              </a:lnSpc>
              <a:buNone/>
            </a:pPr>
            <a:endParaRPr lang="en-US" altLang="zh-CN" dirty="0"/>
          </a:p>
        </p:txBody>
      </p:sp>
      <p:sp>
        <p:nvSpPr>
          <p:cNvPr id="3" name="标题 2"/>
          <p:cNvSpPr>
            <a:spLocks noGrp="1"/>
          </p:cNvSpPr>
          <p:nvPr>
            <p:ph type="title"/>
          </p:nvPr>
        </p:nvSpPr>
        <p:spPr/>
        <p:txBody>
          <a:bodyPr/>
          <a:lstStyle/>
          <a:p>
            <a:r>
              <a:rPr lang="zh-CN" altLang="en-US" dirty="0"/>
              <a:t>关于模板的使用说明</a:t>
            </a:r>
          </a:p>
        </p:txBody>
      </p:sp>
      <p:pic>
        <p:nvPicPr>
          <p:cNvPr id="7" name="图片 6"/>
          <p:cNvPicPr>
            <a:picLocks noChangeAspect="1"/>
          </p:cNvPicPr>
          <p:nvPr/>
        </p:nvPicPr>
        <p:blipFill rotWithShape="1">
          <a:blip r:embed="rId2"/>
          <a:srcRect r="29920"/>
          <a:stretch/>
        </p:blipFill>
        <p:spPr>
          <a:xfrm>
            <a:off x="5321876" y="1685678"/>
            <a:ext cx="3544311" cy="3304039"/>
          </a:xfrm>
          <a:prstGeom prst="rect">
            <a:avLst/>
          </a:prstGeom>
        </p:spPr>
      </p:pic>
    </p:spTree>
    <p:extLst>
      <p:ext uri="{BB962C8B-B14F-4D97-AF65-F5344CB8AC3E}">
        <p14:creationId xmlns:p14="http://schemas.microsoft.com/office/powerpoint/2010/main" val="19203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t>任务介绍</a:t>
            </a:r>
          </a:p>
        </p:txBody>
      </p:sp>
      <p:grpSp>
        <p:nvGrpSpPr>
          <p:cNvPr id="12" name="组合 11"/>
          <p:cNvGrpSpPr/>
          <p:nvPr/>
        </p:nvGrpSpPr>
        <p:grpSpPr>
          <a:xfrm>
            <a:off x="1841535" y="2223523"/>
            <a:ext cx="843427" cy="443226"/>
            <a:chOff x="666810" y="2586037"/>
            <a:chExt cx="468000" cy="245937"/>
          </a:xfrm>
        </p:grpSpPr>
        <p:sp>
          <p:nvSpPr>
            <p:cNvPr id="1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a:t>特征提取</a:t>
            </a:r>
          </a:p>
        </p:txBody>
      </p:sp>
      <p:grpSp>
        <p:nvGrpSpPr>
          <p:cNvPr id="17" name="组合 16"/>
          <p:cNvGrpSpPr/>
          <p:nvPr/>
        </p:nvGrpSpPr>
        <p:grpSpPr>
          <a:xfrm>
            <a:off x="1841535" y="3143496"/>
            <a:ext cx="843427" cy="443226"/>
            <a:chOff x="666810" y="2586037"/>
            <a:chExt cx="468000" cy="245937"/>
          </a:xfrm>
        </p:grpSpPr>
        <p:sp>
          <p:nvSpPr>
            <p:cNvPr id="18"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a:t>模型搭建</a:t>
            </a:r>
          </a:p>
        </p:txBody>
      </p:sp>
      <p:grpSp>
        <p:nvGrpSpPr>
          <p:cNvPr id="22" name="组合 21"/>
          <p:cNvGrpSpPr/>
          <p:nvPr/>
        </p:nvGrpSpPr>
        <p:grpSpPr>
          <a:xfrm>
            <a:off x="1841535" y="4063469"/>
            <a:ext cx="843427" cy="443226"/>
            <a:chOff x="666810" y="2586037"/>
            <a:chExt cx="468000" cy="245937"/>
          </a:xfrm>
        </p:grpSpPr>
        <p:sp>
          <p:nvSpPr>
            <p:cNvPr id="2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a:t>总结</a:t>
            </a:r>
          </a:p>
        </p:txBody>
      </p:sp>
    </p:spTree>
    <p:extLst>
      <p:ext uri="{BB962C8B-B14F-4D97-AF65-F5344CB8AC3E}">
        <p14:creationId xmlns:p14="http://schemas.microsoft.com/office/powerpoint/2010/main" val="3155251148"/>
      </p:ext>
    </p:extLst>
  </p:cSld>
  <p:clrMapOvr>
    <a:masterClrMapping/>
  </p:clrMapOvr>
  <p:transition spd="slow">
    <p:push/>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quarter" idx="10"/>
          </p:nvPr>
        </p:nvSpPr>
        <p:spPr/>
        <p:txBody>
          <a:bodyPr>
            <a:normAutofit/>
          </a:bodyPr>
          <a:lstStyle/>
          <a:p>
            <a:r>
              <a:rPr lang="zh-CN" altLang="en-US" dirty="0"/>
              <a:t>文字内容文字内容文字内容文字内容</a:t>
            </a:r>
            <a:endParaRPr lang="en-US" altLang="zh-CN" dirty="0"/>
          </a:p>
          <a:p>
            <a:pPr lvl="1"/>
            <a:r>
              <a:rPr lang="zh-CN" altLang="en-US" dirty="0"/>
              <a:t>文字内容文字内容文字内容文字内容文字内容</a:t>
            </a:r>
            <a:endParaRPr lang="en-US" altLang="zh-CN" dirty="0"/>
          </a:p>
          <a:p>
            <a:pPr lvl="1"/>
            <a:r>
              <a:rPr lang="zh-CN" altLang="en-US" dirty="0"/>
              <a:t>文字内容文字内容文字内容文字内容文字内容</a:t>
            </a:r>
            <a:endParaRPr lang="en-US" altLang="zh-CN" dirty="0"/>
          </a:p>
          <a:p>
            <a:r>
              <a:rPr lang="zh-CN" altLang="en-US" dirty="0"/>
              <a:t>文字内容文字内容文字内容文字内容</a:t>
            </a:r>
            <a:endParaRPr lang="en-US" altLang="zh-CN" dirty="0"/>
          </a:p>
        </p:txBody>
      </p:sp>
      <p:sp>
        <p:nvSpPr>
          <p:cNvPr id="4" name="标题 3"/>
          <p:cNvSpPr>
            <a:spLocks noGrp="1"/>
          </p:cNvSpPr>
          <p:nvPr>
            <p:ph type="title"/>
          </p:nvPr>
        </p:nvSpPr>
        <p:spPr/>
        <p:txBody>
          <a:bodyPr/>
          <a:lstStyle/>
          <a:p>
            <a:r>
              <a:rPr lang="zh-CN" altLang="en-US" dirty="0"/>
              <a:t>标题内容标题内容</a:t>
            </a:r>
          </a:p>
        </p:txBody>
      </p:sp>
    </p:spTree>
    <p:extLst>
      <p:ext uri="{BB962C8B-B14F-4D97-AF65-F5344CB8AC3E}">
        <p14:creationId xmlns:p14="http://schemas.microsoft.com/office/powerpoint/2010/main" val="4185635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纯标题页面标题内容</a:t>
            </a:r>
          </a:p>
        </p:txBody>
      </p:sp>
    </p:spTree>
    <p:extLst>
      <p:ext uri="{BB962C8B-B14F-4D97-AF65-F5344CB8AC3E}">
        <p14:creationId xmlns:p14="http://schemas.microsoft.com/office/powerpoint/2010/main" val="24655558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0"/>
          </p:nvPr>
        </p:nvSpPr>
        <p:spPr/>
        <p:txBody>
          <a:bodyPr/>
          <a:lstStyle/>
          <a:p>
            <a:r>
              <a:rPr lang="zh-CN" altLang="en-US" dirty="0"/>
              <a:t>极简版内页去除了题图，换以纯色背景；</a:t>
            </a:r>
            <a:endParaRPr lang="en-US" altLang="zh-CN" dirty="0"/>
          </a:p>
          <a:p>
            <a:r>
              <a:rPr lang="zh-CN" altLang="en-US" dirty="0"/>
              <a:t>供内页内容较为复杂时使用，可以避免复杂图片对内容呈现的干扰；</a:t>
            </a:r>
            <a:endParaRPr lang="en-US" altLang="zh-CN" dirty="0"/>
          </a:p>
          <a:p>
            <a:r>
              <a:rPr lang="zh-CN" altLang="en-US" dirty="0"/>
              <a:t>供</a:t>
            </a:r>
            <a:r>
              <a:rPr lang="en-US" altLang="zh-CN" dirty="0"/>
              <a:t>PPT</a:t>
            </a:r>
            <a:r>
              <a:rPr lang="zh-CN" altLang="en-US" dirty="0"/>
              <a:t>使用场合较为严肃，不适合题图复杂图片出现的情况下。</a:t>
            </a:r>
            <a:endParaRPr lang="en-US" altLang="zh-CN" dirty="0"/>
          </a:p>
          <a:p>
            <a:r>
              <a:rPr lang="zh-CN" altLang="en-US" dirty="0"/>
              <a:t>如需使用，建议所有内页均使用极简版式，以达到更简洁、清爽的效果。</a:t>
            </a:r>
          </a:p>
          <a:p>
            <a:endParaRPr lang="zh-CN" altLang="en-US" dirty="0"/>
          </a:p>
        </p:txBody>
      </p:sp>
      <p:sp>
        <p:nvSpPr>
          <p:cNvPr id="3" name="标题 2"/>
          <p:cNvSpPr>
            <a:spLocks noGrp="1"/>
          </p:cNvSpPr>
          <p:nvPr>
            <p:ph type="title"/>
          </p:nvPr>
        </p:nvSpPr>
        <p:spPr/>
        <p:txBody>
          <a:bodyPr/>
          <a:lstStyle/>
          <a:p>
            <a:r>
              <a:rPr lang="zh-CN" altLang="en-US" dirty="0"/>
              <a:t>极简版内页</a:t>
            </a:r>
            <a:r>
              <a:rPr lang="en-US" altLang="zh-CN" dirty="0"/>
              <a:t>-</a:t>
            </a:r>
            <a:r>
              <a:rPr lang="zh-CN" altLang="en-US" dirty="0"/>
              <a:t>有页码</a:t>
            </a:r>
          </a:p>
        </p:txBody>
      </p:sp>
      <p:sp>
        <p:nvSpPr>
          <p:cNvPr id="4" name="灯片编号占位符 3"/>
          <p:cNvSpPr>
            <a:spLocks noGrp="1"/>
          </p:cNvSpPr>
          <p:nvPr>
            <p:ph type="sldNum" sz="quarter" idx="12"/>
          </p:nvPr>
        </p:nvSpPr>
        <p:spPr/>
        <p:txBody>
          <a:bodyPr/>
          <a:lstStyle/>
          <a:p>
            <a:fld id="{D4CE0C3C-47D3-4455-AB34-8268314DB49D}" type="slidenum">
              <a:rPr lang="en-US" altLang="zh-CN" smtClean="0"/>
              <a:pPr/>
              <a:t>22</a:t>
            </a:fld>
            <a:endParaRPr lang="en-US" altLang="zh-CN"/>
          </a:p>
        </p:txBody>
      </p:sp>
    </p:spTree>
    <p:extLst>
      <p:ext uri="{BB962C8B-B14F-4D97-AF65-F5344CB8AC3E}">
        <p14:creationId xmlns:p14="http://schemas.microsoft.com/office/powerpoint/2010/main" val="10267295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1703B59-C883-4B8B-974E-AFB30A6C43A7}" type="slidenum">
              <a:rPr lang="en-US" altLang="zh-CN" smtClean="0"/>
              <a:pPr/>
              <a:t>23</a:t>
            </a:fld>
            <a:endParaRPr lang="en-US" altLang="zh-CN"/>
          </a:p>
        </p:txBody>
      </p:sp>
      <p:sp>
        <p:nvSpPr>
          <p:cNvPr id="3" name="文本框 2"/>
          <p:cNvSpPr txBox="1"/>
          <p:nvPr/>
        </p:nvSpPr>
        <p:spPr>
          <a:xfrm>
            <a:off x="5544675" y="6039674"/>
            <a:ext cx="3467616" cy="584775"/>
          </a:xfrm>
          <a:prstGeom prst="rect">
            <a:avLst/>
          </a:prstGeom>
          <a:noFill/>
        </p:spPr>
        <p:txBody>
          <a:bodyPr wrap="none" rtlCol="0">
            <a:spAutoFit/>
          </a:bodyPr>
          <a:lstStyle/>
          <a:p>
            <a:r>
              <a:rPr lang="zh-CN" altLang="en-US" sz="1600" dirty="0"/>
              <a:t>空白页面，可供大型图表、图片排版</a:t>
            </a:r>
            <a:endParaRPr lang="en-US" altLang="zh-CN" sz="1600" dirty="0"/>
          </a:p>
          <a:p>
            <a:r>
              <a:rPr lang="zh-CN" altLang="en-US" sz="1600" dirty="0"/>
              <a:t>此文本框仅为注释，</a:t>
            </a:r>
            <a:r>
              <a:rPr lang="zh-CN" altLang="en-US" sz="1600" b="1" dirty="0">
                <a:solidFill>
                  <a:schemeClr val="accent1"/>
                </a:solidFill>
              </a:rPr>
              <a:t>制作时请删除</a:t>
            </a:r>
          </a:p>
        </p:txBody>
      </p:sp>
    </p:spTree>
    <p:extLst>
      <p:ext uri="{BB962C8B-B14F-4D97-AF65-F5344CB8AC3E}">
        <p14:creationId xmlns:p14="http://schemas.microsoft.com/office/powerpoint/2010/main" val="23524368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0"/>
          </p:nvPr>
        </p:nvSpPr>
        <p:spPr/>
        <p:txBody>
          <a:bodyPr/>
          <a:lstStyle/>
          <a:p>
            <a:r>
              <a:rPr lang="zh-CN" altLang="en-US" dirty="0"/>
              <a:t>第一栏内容第一栏内容第一栏内容第一栏内容第一栏内容第一栏内容</a:t>
            </a:r>
            <a:endParaRPr lang="en-US" altLang="zh-CN" dirty="0"/>
          </a:p>
          <a:p>
            <a:r>
              <a:rPr lang="zh-CN" altLang="en-US" dirty="0"/>
              <a:t>第一栏内容第一栏内容第一栏内容第一栏内容第一栏内容第一栏内容</a:t>
            </a:r>
          </a:p>
          <a:p>
            <a:r>
              <a:rPr lang="zh-CN" altLang="en-US" dirty="0"/>
              <a:t>第一栏内容第一栏内容第一栏内容第一栏内容第一栏内容第一栏内容</a:t>
            </a:r>
          </a:p>
        </p:txBody>
      </p:sp>
      <p:sp>
        <p:nvSpPr>
          <p:cNvPr id="3" name="内容占位符 2"/>
          <p:cNvSpPr>
            <a:spLocks noGrp="1"/>
          </p:cNvSpPr>
          <p:nvPr>
            <p:ph sz="quarter" idx="11"/>
          </p:nvPr>
        </p:nvSpPr>
        <p:spPr/>
        <p:txBody>
          <a:bodyPr/>
          <a:lstStyle/>
          <a:p>
            <a:r>
              <a:rPr lang="zh-CN" altLang="en-US" dirty="0"/>
              <a:t>第二栏内容第二栏内容第二栏内容第二栏内容第二栏内容第二栏内容</a:t>
            </a:r>
          </a:p>
          <a:p>
            <a:r>
              <a:rPr lang="zh-CN" altLang="en-US" dirty="0"/>
              <a:t>第二栏内容第二栏内容第二栏内容第二栏内容第二栏内容第二栏内容</a:t>
            </a:r>
          </a:p>
          <a:p>
            <a:r>
              <a:rPr lang="zh-CN" altLang="en-US" dirty="0"/>
              <a:t>第二栏内容第二栏内容第二栏内容第二栏内容第二栏内容第二栏内容</a:t>
            </a:r>
          </a:p>
        </p:txBody>
      </p:sp>
      <p:sp>
        <p:nvSpPr>
          <p:cNvPr id="4" name="灯片编号占位符 3"/>
          <p:cNvSpPr>
            <a:spLocks noGrp="1"/>
          </p:cNvSpPr>
          <p:nvPr>
            <p:ph type="sldNum" sz="quarter" idx="12"/>
          </p:nvPr>
        </p:nvSpPr>
        <p:spPr/>
        <p:txBody>
          <a:bodyPr/>
          <a:lstStyle/>
          <a:p>
            <a:fld id="{54BD5A17-3153-4A95-988E-B577C14000F1}" type="slidenum">
              <a:rPr lang="en-US" altLang="zh-CN" smtClean="0"/>
              <a:pPr/>
              <a:t>24</a:t>
            </a:fld>
            <a:endParaRPr lang="en-US" altLang="zh-CN" dirty="0"/>
          </a:p>
        </p:txBody>
      </p:sp>
      <p:sp>
        <p:nvSpPr>
          <p:cNvPr id="5" name="标题 4"/>
          <p:cNvSpPr>
            <a:spLocks noGrp="1"/>
          </p:cNvSpPr>
          <p:nvPr>
            <p:ph type="title"/>
          </p:nvPr>
        </p:nvSpPr>
        <p:spPr/>
        <p:txBody>
          <a:bodyPr/>
          <a:lstStyle/>
          <a:p>
            <a:r>
              <a:rPr lang="zh-CN" altLang="en-US" dirty="0"/>
              <a:t>标题内容标题内容</a:t>
            </a:r>
          </a:p>
        </p:txBody>
      </p:sp>
    </p:spTree>
    <p:extLst>
      <p:ext uri="{BB962C8B-B14F-4D97-AF65-F5344CB8AC3E}">
        <p14:creationId xmlns:p14="http://schemas.microsoft.com/office/powerpoint/2010/main" val="1462846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比较内容标题</a:t>
            </a:r>
          </a:p>
        </p:txBody>
      </p:sp>
      <p:sp>
        <p:nvSpPr>
          <p:cNvPr id="3" name="内容占位符 2"/>
          <p:cNvSpPr>
            <a:spLocks noGrp="1"/>
          </p:cNvSpPr>
          <p:nvPr>
            <p:ph sz="quarter" idx="10"/>
          </p:nvPr>
        </p:nvSpPr>
        <p:spPr/>
        <p:txBody>
          <a:bodyPr/>
          <a:lstStyle/>
          <a:p>
            <a:r>
              <a:rPr lang="zh-CN" altLang="en-US" dirty="0"/>
              <a:t>比较内容比较内容比较内容</a:t>
            </a:r>
            <a:endParaRPr lang="en-US" altLang="zh-CN" dirty="0"/>
          </a:p>
          <a:p>
            <a:r>
              <a:rPr lang="zh-CN" altLang="en-US" dirty="0"/>
              <a:t>比较内容比较内容比较内容</a:t>
            </a:r>
          </a:p>
          <a:p>
            <a:r>
              <a:rPr lang="zh-CN" altLang="en-US" dirty="0"/>
              <a:t>比较内容比较内容比较内容</a:t>
            </a:r>
          </a:p>
          <a:p>
            <a:r>
              <a:rPr lang="zh-CN" altLang="en-US" dirty="0"/>
              <a:t>比较内容比较内容比较内容</a:t>
            </a:r>
          </a:p>
          <a:p>
            <a:r>
              <a:rPr lang="zh-CN" altLang="en-US" dirty="0"/>
              <a:t>比较内容比较内容比较内容</a:t>
            </a:r>
          </a:p>
        </p:txBody>
      </p:sp>
      <p:sp>
        <p:nvSpPr>
          <p:cNvPr id="4" name="内容占位符 3"/>
          <p:cNvSpPr>
            <a:spLocks noGrp="1"/>
          </p:cNvSpPr>
          <p:nvPr>
            <p:ph sz="quarter" idx="11"/>
          </p:nvPr>
        </p:nvSpPr>
        <p:spPr/>
        <p:txBody>
          <a:bodyPr/>
          <a:lstStyle/>
          <a:p>
            <a:r>
              <a:rPr lang="zh-CN" altLang="en-US" dirty="0"/>
              <a:t>比较内容比较内容比较内容</a:t>
            </a:r>
            <a:endParaRPr lang="en-US" altLang="zh-CN" dirty="0"/>
          </a:p>
          <a:p>
            <a:r>
              <a:rPr lang="zh-CN" altLang="en-US" dirty="0"/>
              <a:t>比较内容比较内容比较内容</a:t>
            </a:r>
          </a:p>
          <a:p>
            <a:r>
              <a:rPr lang="zh-CN" altLang="en-US" dirty="0"/>
              <a:t>比较内容比较内容比较内容</a:t>
            </a:r>
          </a:p>
          <a:p>
            <a:r>
              <a:rPr lang="zh-CN" altLang="en-US" dirty="0"/>
              <a:t>比较内容比较内容比较内容</a:t>
            </a:r>
          </a:p>
          <a:p>
            <a:r>
              <a:rPr lang="zh-CN" altLang="en-US" dirty="0"/>
              <a:t>比较内容比较内容比较内容</a:t>
            </a:r>
          </a:p>
        </p:txBody>
      </p:sp>
      <p:sp>
        <p:nvSpPr>
          <p:cNvPr id="5" name="文本占位符 4"/>
          <p:cNvSpPr>
            <a:spLocks noGrp="1"/>
          </p:cNvSpPr>
          <p:nvPr>
            <p:ph type="body" sz="quarter" idx="3"/>
          </p:nvPr>
        </p:nvSpPr>
        <p:spPr/>
        <p:txBody>
          <a:bodyPr>
            <a:normAutofit/>
          </a:bodyPr>
          <a:lstStyle/>
          <a:p>
            <a:r>
              <a:rPr lang="zh-CN" altLang="en-US" dirty="0"/>
              <a:t>比较内容标题</a:t>
            </a:r>
          </a:p>
        </p:txBody>
      </p:sp>
      <p:sp>
        <p:nvSpPr>
          <p:cNvPr id="6" name="灯片编号占位符 5"/>
          <p:cNvSpPr>
            <a:spLocks noGrp="1"/>
          </p:cNvSpPr>
          <p:nvPr>
            <p:ph type="sldNum" sz="quarter" idx="12"/>
          </p:nvPr>
        </p:nvSpPr>
        <p:spPr/>
        <p:txBody>
          <a:bodyPr/>
          <a:lstStyle/>
          <a:p>
            <a:fld id="{54BD5A17-3153-4A95-988E-B577C14000F1}" type="slidenum">
              <a:rPr lang="en-US" altLang="zh-CN" smtClean="0"/>
              <a:pPr/>
              <a:t>25</a:t>
            </a:fld>
            <a:endParaRPr lang="en-US" altLang="zh-CN" dirty="0"/>
          </a:p>
        </p:txBody>
      </p:sp>
    </p:spTree>
    <p:extLst>
      <p:ext uri="{BB962C8B-B14F-4D97-AF65-F5344CB8AC3E}">
        <p14:creationId xmlns:p14="http://schemas.microsoft.com/office/powerpoint/2010/main" val="23437896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noChangeAspect="1"/>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a:spLocks/>
          </p:cNvSpPr>
          <p:nvPr userDrawn="1"/>
        </p:nvSpPr>
        <p:spPr>
          <a:xfrm>
            <a:off x="2071646" y="1303550"/>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说明</a:t>
            </a:r>
          </a:p>
        </p:txBody>
      </p:sp>
      <p:sp>
        <p:nvSpPr>
          <p:cNvPr id="13" name="Freeform 10"/>
          <p:cNvSpPr>
            <a:spLocks noChangeAspect="1"/>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无页码版式</a:t>
            </a:r>
          </a:p>
        </p:txBody>
      </p:sp>
      <p:sp>
        <p:nvSpPr>
          <p:cNvPr id="18" name="Freeform 10"/>
          <p:cNvSpPr>
            <a:spLocks noChangeAspect="1"/>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有页码版式</a:t>
            </a:r>
          </a:p>
        </p:txBody>
      </p:sp>
      <p:sp>
        <p:nvSpPr>
          <p:cNvPr id="23" name="Freeform 10"/>
          <p:cNvSpPr>
            <a:spLocks noChangeAspect="1"/>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图形与配色</a:t>
            </a:r>
          </a:p>
        </p:txBody>
      </p:sp>
      <p:sp>
        <p:nvSpPr>
          <p:cNvPr id="33" name="Freeform 10"/>
          <p:cNvSpPr>
            <a:spLocks noChangeAspect="1"/>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图片处理及排版</a:t>
            </a:r>
          </a:p>
        </p:txBody>
      </p:sp>
    </p:spTree>
    <p:extLst>
      <p:ext uri="{BB962C8B-B14F-4D97-AF65-F5344CB8AC3E}">
        <p14:creationId xmlns:p14="http://schemas.microsoft.com/office/powerpoint/2010/main" val="35782380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可仅使用蓝色</a:t>
            </a:r>
          </a:p>
        </p:txBody>
      </p:sp>
      <p:graphicFrame>
        <p:nvGraphicFramePr>
          <p:cNvPr id="3" name="图示 2"/>
          <p:cNvGraphicFramePr/>
          <p:nvPr>
            <p:extLst/>
          </p:nvPr>
        </p:nvGraphicFramePr>
        <p:xfrm>
          <a:off x="609600" y="1780249"/>
          <a:ext cx="8256588" cy="46771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677664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内容占位符 11"/>
          <p:cNvSpPr>
            <a:spLocks noGrp="1"/>
          </p:cNvSpPr>
          <p:nvPr>
            <p:ph sz="quarter" idx="10"/>
          </p:nvPr>
        </p:nvSpPr>
        <p:spPr>
          <a:xfrm>
            <a:off x="494026" y="1685678"/>
            <a:ext cx="8115900" cy="4921498"/>
          </a:xfrm>
        </p:spPr>
        <p:txBody>
          <a:bodyPr/>
          <a:lstStyle/>
          <a:p>
            <a:r>
              <a:rPr lang="zh-CN" altLang="en-US" dirty="0"/>
              <a:t>请使用本主题包含的交大</a:t>
            </a:r>
            <a:r>
              <a:rPr lang="en-US" altLang="zh-CN" dirty="0"/>
              <a:t>VI</a:t>
            </a:r>
            <a:r>
              <a:rPr lang="zh-CN" altLang="en-US" dirty="0"/>
              <a:t>指定</a:t>
            </a:r>
            <a:r>
              <a:rPr lang="zh-CN" altLang="en-US"/>
              <a:t>配色；</a:t>
            </a:r>
            <a:endParaRPr lang="en-US" altLang="zh-CN" dirty="0"/>
          </a:p>
        </p:txBody>
      </p:sp>
      <p:sp>
        <p:nvSpPr>
          <p:cNvPr id="2" name="标题 1"/>
          <p:cNvSpPr>
            <a:spLocks noGrp="1"/>
          </p:cNvSpPr>
          <p:nvPr>
            <p:ph type="title"/>
          </p:nvPr>
        </p:nvSpPr>
        <p:spPr/>
        <p:txBody>
          <a:bodyPr/>
          <a:lstStyle/>
          <a:p>
            <a:r>
              <a:rPr lang="zh-CN" altLang="en-US" dirty="0"/>
              <a:t>可使用多色搭配</a:t>
            </a:r>
          </a:p>
        </p:txBody>
      </p:sp>
      <p:grpSp>
        <p:nvGrpSpPr>
          <p:cNvPr id="13" name="组合 12"/>
          <p:cNvGrpSpPr/>
          <p:nvPr/>
        </p:nvGrpSpPr>
        <p:grpSpPr>
          <a:xfrm>
            <a:off x="519069" y="3560496"/>
            <a:ext cx="2608632" cy="2798938"/>
            <a:chOff x="5704759" y="2304434"/>
            <a:chExt cx="2947468" cy="3162493"/>
          </a:xfrm>
        </p:grpSpPr>
        <p:sp>
          <p:nvSpPr>
            <p:cNvPr id="8" name="MH_SubTitle_3"/>
            <p:cNvSpPr>
              <a:spLocks/>
            </p:cNvSpPr>
            <p:nvPr>
              <p:custDataLst>
                <p:tags r:id="rId12"/>
              </p:custDataLst>
            </p:nvPr>
          </p:nvSpPr>
          <p:spPr bwMode="auto">
            <a:xfrm>
              <a:off x="5704759" y="2992227"/>
              <a:ext cx="2947468" cy="1996028"/>
            </a:xfrm>
            <a:custGeom>
              <a:avLst/>
              <a:gdLst/>
              <a:ahLst/>
              <a:cxnLst>
                <a:cxn ang="0">
                  <a:pos x="106" y="230"/>
                </a:cxn>
                <a:cxn ang="0">
                  <a:pos x="443" y="230"/>
                </a:cxn>
                <a:cxn ang="0">
                  <a:pos x="412" y="300"/>
                </a:cxn>
                <a:cxn ang="0">
                  <a:pos x="0" y="300"/>
                </a:cxn>
                <a:cxn ang="0">
                  <a:pos x="170" y="0"/>
                </a:cxn>
                <a:cxn ang="0">
                  <a:pos x="203" y="57"/>
                </a:cxn>
                <a:cxn ang="0">
                  <a:pos x="106" y="230"/>
                </a:cxn>
              </a:cxnLst>
              <a:rect l="0" t="0" r="r" b="b"/>
              <a:pathLst>
                <a:path w="443" h="300">
                  <a:moveTo>
                    <a:pt x="106" y="230"/>
                  </a:moveTo>
                  <a:lnTo>
                    <a:pt x="443" y="230"/>
                  </a:lnTo>
                  <a:lnTo>
                    <a:pt x="412" y="300"/>
                  </a:lnTo>
                  <a:lnTo>
                    <a:pt x="0" y="300"/>
                  </a:lnTo>
                  <a:lnTo>
                    <a:pt x="170" y="0"/>
                  </a:lnTo>
                  <a:lnTo>
                    <a:pt x="203" y="57"/>
                  </a:lnTo>
                  <a:lnTo>
                    <a:pt x="106" y="230"/>
                  </a:lnTo>
                  <a:close/>
                </a:path>
              </a:pathLst>
            </a:custGeom>
            <a:solidFill>
              <a:schemeClr val="accent1"/>
            </a:solidFill>
            <a:ln w="25400" algn="ctr">
              <a:solidFill>
                <a:srgbClr val="FFFFFF"/>
              </a:solidFill>
              <a:miter lim="800000"/>
              <a:headEnd/>
              <a:tailEnd/>
            </a:ln>
            <a:effectLst/>
            <a:scene3d>
              <a:camera prst="orthographicFront">
                <a:rot lat="0" lon="0" rev="0"/>
              </a:camera>
              <a:lightRig rig="brightRoom" dir="t">
                <a:rot lat="0" lon="0" rev="600000"/>
              </a:lightRig>
            </a:scene3d>
            <a:sp3d prstMaterial="metal">
              <a:bevelT w="12700" h="57150" prst="angle"/>
            </a:sp3d>
          </p:spPr>
          <p:txBody>
            <a:bodyPr wrap="square" anchor="b" anchorCtr="0">
              <a:normAutofit/>
            </a:bodyPr>
            <a:lstStyle/>
            <a:p>
              <a:pPr algn="ctr" eaLnBrk="0" fontAlgn="ctr" hangingPunct="0">
                <a:buClr>
                  <a:srgbClr val="FF0000"/>
                </a:buClr>
                <a:buSzPct val="70000"/>
                <a:defRPr/>
              </a:pPr>
              <a:r>
                <a:rPr lang="zh-CN" altLang="en-US" sz="1400" dirty="0">
                  <a:solidFill>
                    <a:srgbClr val="FFFFFF"/>
                  </a:solidFill>
                </a:rPr>
                <a:t>此图示仅为示例</a:t>
              </a:r>
            </a:p>
          </p:txBody>
        </p:sp>
        <p:sp>
          <p:nvSpPr>
            <p:cNvPr id="9" name="MH_SubTitle_1"/>
            <p:cNvSpPr/>
            <p:nvPr>
              <p:custDataLst>
                <p:tags r:id="rId13"/>
              </p:custDataLst>
            </p:nvPr>
          </p:nvSpPr>
          <p:spPr>
            <a:xfrm rot="-3600000">
              <a:off x="5432609" y="3031318"/>
              <a:ext cx="2979949" cy="1891269"/>
            </a:xfrm>
            <a:custGeom>
              <a:avLst/>
              <a:gdLst>
                <a:gd name="connsiteX0" fmla="*/ 300341 w 2979949"/>
                <a:gd name="connsiteY0" fmla="*/ 0 h 1891269"/>
                <a:gd name="connsiteX1" fmla="*/ 1591042 w 2979949"/>
                <a:gd name="connsiteY1" fmla="*/ 5604 h 1891269"/>
                <a:gd name="connsiteX2" fmla="*/ 2979949 w 2979949"/>
                <a:gd name="connsiteY2" fmla="*/ 8718 h 1891269"/>
                <a:gd name="connsiteX3" fmla="*/ 1925524 w 2979949"/>
                <a:gd name="connsiteY3" fmla="*/ 1891269 h 1891269"/>
                <a:gd name="connsiteX4" fmla="*/ 1671286 w 2979949"/>
                <a:gd name="connsiteY4" fmla="*/ 1446490 h 1891269"/>
                <a:gd name="connsiteX5" fmla="*/ 2294210 w 2979949"/>
                <a:gd name="connsiteY5" fmla="*/ 377700 h 1891269"/>
                <a:gd name="connsiteX6" fmla="*/ 0 w 2979949"/>
                <a:gd name="connsiteY6" fmla="*/ 386261 h 1891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79949" h="1891269">
                  <a:moveTo>
                    <a:pt x="300341" y="0"/>
                  </a:moveTo>
                  <a:lnTo>
                    <a:pt x="1591042" y="5604"/>
                  </a:lnTo>
                  <a:lnTo>
                    <a:pt x="2979949" y="8718"/>
                  </a:lnTo>
                  <a:lnTo>
                    <a:pt x="1925524" y="1891269"/>
                  </a:lnTo>
                  <a:lnTo>
                    <a:pt x="1671286" y="1446490"/>
                  </a:lnTo>
                  <a:lnTo>
                    <a:pt x="2294210" y="377700"/>
                  </a:lnTo>
                  <a:lnTo>
                    <a:pt x="0" y="386261"/>
                  </a:lnTo>
                  <a:close/>
                </a:path>
              </a:pathLst>
            </a:custGeom>
            <a:solidFill>
              <a:schemeClr val="accent2"/>
            </a:solidFill>
            <a:ln w="25400" algn="ctr">
              <a:solidFill>
                <a:srgbClr val="FFFFFF"/>
              </a:solidFill>
              <a:miter lim="800000"/>
              <a:headEnd/>
              <a:tailEnd/>
            </a:ln>
            <a:effectLst/>
            <a:scene3d>
              <a:camera prst="orthographicFront">
                <a:rot lat="0" lon="0" rev="0"/>
              </a:camera>
              <a:lightRig rig="brightRoom" dir="t">
                <a:rot lat="0" lon="0" rev="600000"/>
              </a:lightRig>
            </a:scene3d>
            <a:sp3d prstMaterial="metal">
              <a:bevelT w="12700" h="57150" prst="angle"/>
            </a:sp3d>
          </p:spPr>
          <p:txBody>
            <a:bodyPr wrap="square" anchor="t">
              <a:normAutofit/>
            </a:bodyPr>
            <a:lstStyle/>
            <a:p>
              <a:pPr algn="ctr" eaLnBrk="0" fontAlgn="ctr" hangingPunct="0">
                <a:buClr>
                  <a:srgbClr val="FF0000"/>
                </a:buClr>
                <a:buSzPct val="70000"/>
                <a:defRPr/>
              </a:pPr>
              <a:r>
                <a:rPr lang="zh-CN" altLang="en-US" sz="1400" dirty="0">
                  <a:solidFill>
                    <a:srgbClr val="FFFFFF"/>
                  </a:solidFill>
                </a:rPr>
                <a:t>此图示仅为示例</a:t>
              </a:r>
            </a:p>
          </p:txBody>
        </p:sp>
        <p:sp>
          <p:nvSpPr>
            <p:cNvPr id="10" name="MH_SubTitle_2"/>
            <p:cNvSpPr/>
            <p:nvPr>
              <p:custDataLst>
                <p:tags r:id="rId14"/>
              </p:custDataLst>
            </p:nvPr>
          </p:nvSpPr>
          <p:spPr>
            <a:xfrm rot="3600000">
              <a:off x="5638174" y="2782351"/>
              <a:ext cx="2897639" cy="1941806"/>
            </a:xfrm>
            <a:custGeom>
              <a:avLst/>
              <a:gdLst>
                <a:gd name="connsiteX0" fmla="*/ 0 w 2897639"/>
                <a:gd name="connsiteY0" fmla="*/ 401380 h 1941806"/>
                <a:gd name="connsiteX1" fmla="*/ 212910 w 2897639"/>
                <a:gd name="connsiteY1" fmla="*/ 32610 h 1941806"/>
                <a:gd name="connsiteX2" fmla="*/ 1605143 w 2897639"/>
                <a:gd name="connsiteY2" fmla="*/ 29731 h 1941806"/>
                <a:gd name="connsiteX3" fmla="*/ 2897639 w 2897639"/>
                <a:gd name="connsiteY3" fmla="*/ 0 h 1941806"/>
                <a:gd name="connsiteX4" fmla="*/ 1776537 w 2897639"/>
                <a:gd name="connsiteY4" fmla="*/ 1941806 h 1941806"/>
                <a:gd name="connsiteX5" fmla="*/ 1505371 w 2897639"/>
                <a:gd name="connsiteY5" fmla="*/ 1493305 h 1941806"/>
                <a:gd name="connsiteX6" fmla="*/ 2157407 w 2897639"/>
                <a:gd name="connsiteY6" fmla="*/ 363946 h 194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97639" h="1941806">
                  <a:moveTo>
                    <a:pt x="0" y="401380"/>
                  </a:moveTo>
                  <a:lnTo>
                    <a:pt x="212910" y="32610"/>
                  </a:lnTo>
                  <a:lnTo>
                    <a:pt x="1605143" y="29731"/>
                  </a:lnTo>
                  <a:lnTo>
                    <a:pt x="2897639" y="0"/>
                  </a:lnTo>
                  <a:lnTo>
                    <a:pt x="1776537" y="1941806"/>
                  </a:lnTo>
                  <a:lnTo>
                    <a:pt x="1505371" y="1493305"/>
                  </a:lnTo>
                  <a:lnTo>
                    <a:pt x="2157407" y="363946"/>
                  </a:lnTo>
                  <a:close/>
                </a:path>
              </a:pathLst>
            </a:custGeom>
            <a:solidFill>
              <a:schemeClr val="accent3"/>
            </a:solidFill>
            <a:ln w="254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normAutofit/>
            </a:bodyPr>
            <a:lstStyle/>
            <a:p>
              <a:pPr algn="ctr" eaLnBrk="0" fontAlgn="ctr" hangingPunct="0">
                <a:buClr>
                  <a:srgbClr val="FF0000"/>
                </a:buClr>
                <a:buSzPct val="70000"/>
                <a:defRPr/>
              </a:pPr>
              <a:r>
                <a:rPr lang="zh-CN" altLang="en-US" sz="1400">
                  <a:solidFill>
                    <a:srgbClr val="FFFFFF"/>
                  </a:solidFill>
                </a:rPr>
                <a:t>此图示仅为示例</a:t>
              </a:r>
              <a:endParaRPr lang="zh-CN" altLang="en-US" sz="1400" dirty="0">
                <a:solidFill>
                  <a:srgbClr val="FFFFFF"/>
                </a:solidFill>
              </a:endParaRPr>
            </a:p>
          </p:txBody>
        </p:sp>
      </p:grpSp>
      <p:grpSp>
        <p:nvGrpSpPr>
          <p:cNvPr id="34" name="组合 33"/>
          <p:cNvGrpSpPr/>
          <p:nvPr/>
        </p:nvGrpSpPr>
        <p:grpSpPr>
          <a:xfrm>
            <a:off x="3300421" y="3575404"/>
            <a:ext cx="2347819" cy="2342453"/>
            <a:chOff x="3805042" y="3313229"/>
            <a:chExt cx="2778125" cy="2771775"/>
          </a:xfrm>
        </p:grpSpPr>
        <p:sp>
          <p:nvSpPr>
            <p:cNvPr id="14" name="MH_Other_1"/>
            <p:cNvSpPr/>
            <p:nvPr>
              <p:custDataLst>
                <p:tags r:id="rId8"/>
              </p:custDataLst>
            </p:nvPr>
          </p:nvSpPr>
          <p:spPr>
            <a:xfrm rot="5400000">
              <a:off x="3805042" y="3313229"/>
              <a:ext cx="1587500" cy="158750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36000" tIns="36000" rIns="108000" anchor="ctr"/>
            <a:lstStyle/>
            <a:p>
              <a:pPr algn="ctr" eaLnBrk="1" fontAlgn="auto" hangingPunct="1">
                <a:spcBef>
                  <a:spcPts val="0"/>
                </a:spcBef>
                <a:spcAft>
                  <a:spcPts val="0"/>
                </a:spcAft>
                <a:defRPr/>
              </a:pPr>
              <a:endParaRPr lang="th-TH" sz="2400" dirty="0"/>
            </a:p>
          </p:txBody>
        </p:sp>
        <p:sp>
          <p:nvSpPr>
            <p:cNvPr id="15" name="MH_Other_2"/>
            <p:cNvSpPr/>
            <p:nvPr>
              <p:custDataLst>
                <p:tags r:id="rId9"/>
              </p:custDataLst>
            </p:nvPr>
          </p:nvSpPr>
          <p:spPr>
            <a:xfrm>
              <a:off x="4262242" y="4956292"/>
              <a:ext cx="1130300" cy="1128712"/>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tIns="36000" rIns="36000" anchor="ctr"/>
            <a:lstStyle/>
            <a:p>
              <a:pPr algn="ctr" eaLnBrk="1" fontAlgn="auto" hangingPunct="1">
                <a:spcBef>
                  <a:spcPts val="0"/>
                </a:spcBef>
                <a:spcAft>
                  <a:spcPts val="0"/>
                </a:spcAft>
                <a:defRPr/>
              </a:pPr>
              <a:endParaRPr lang="th-TH" sz="2800" dirty="0"/>
            </a:p>
          </p:txBody>
        </p:sp>
        <p:sp>
          <p:nvSpPr>
            <p:cNvPr id="16" name="MH_Other_3"/>
            <p:cNvSpPr/>
            <p:nvPr>
              <p:custDataLst>
                <p:tags r:id="rId10"/>
              </p:custDataLst>
            </p:nvPr>
          </p:nvSpPr>
          <p:spPr>
            <a:xfrm rot="10800000">
              <a:off x="5448104" y="3770429"/>
              <a:ext cx="1128713" cy="1130300"/>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tIns="72000" rIns="108000" anchor="ctr"/>
            <a:lstStyle/>
            <a:p>
              <a:pPr algn="ctr" eaLnBrk="1" fontAlgn="auto" hangingPunct="1">
                <a:spcBef>
                  <a:spcPts val="0"/>
                </a:spcBef>
                <a:spcAft>
                  <a:spcPts val="0"/>
                </a:spcAft>
                <a:defRPr/>
              </a:pPr>
              <a:endParaRPr lang="th-TH" sz="2400" dirty="0"/>
            </a:p>
          </p:txBody>
        </p:sp>
        <p:sp>
          <p:nvSpPr>
            <p:cNvPr id="17" name="MH_Other_4"/>
            <p:cNvSpPr/>
            <p:nvPr>
              <p:custDataLst>
                <p:tags r:id="rId11"/>
              </p:custDataLst>
            </p:nvPr>
          </p:nvSpPr>
          <p:spPr>
            <a:xfrm rot="16200000">
              <a:off x="5454454" y="4945179"/>
              <a:ext cx="1128713" cy="1128713"/>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8000" tIns="36000" rIns="0" anchor="ctr"/>
            <a:lstStyle/>
            <a:p>
              <a:pPr algn="ctr" eaLnBrk="1" fontAlgn="auto" hangingPunct="1">
                <a:spcBef>
                  <a:spcPts val="0"/>
                </a:spcBef>
                <a:spcAft>
                  <a:spcPts val="0"/>
                </a:spcAft>
                <a:defRPr/>
              </a:pPr>
              <a:endParaRPr lang="th-TH" sz="2400" dirty="0"/>
            </a:p>
          </p:txBody>
        </p:sp>
        <p:sp>
          <p:nvSpPr>
            <p:cNvPr id="23" name="矩形 22"/>
            <p:cNvSpPr/>
            <p:nvPr/>
          </p:nvSpPr>
          <p:spPr>
            <a:xfrm>
              <a:off x="3905353" y="3770429"/>
              <a:ext cx="1389972" cy="523220"/>
            </a:xfrm>
            <a:prstGeom prst="rect">
              <a:avLst/>
            </a:prstGeom>
          </p:spPr>
          <p:txBody>
            <a:bodyPr wrap="square">
              <a:spAutoFit/>
            </a:bodyPr>
            <a:lstStyle/>
            <a:p>
              <a:pPr algn="ctr" eaLnBrk="0" fontAlgn="ctr" hangingPunct="0">
                <a:buClr>
                  <a:srgbClr val="FF0000"/>
                </a:buClr>
                <a:buSzPct val="70000"/>
                <a:defRPr/>
              </a:pPr>
              <a:r>
                <a:rPr lang="zh-CN" altLang="en-US" sz="1400" b="1" dirty="0">
                  <a:solidFill>
                    <a:srgbClr val="FFFFFF"/>
                  </a:solidFill>
                </a:rPr>
                <a:t>此图示</a:t>
              </a:r>
              <a:endParaRPr lang="en-US" altLang="zh-CN" sz="1400" b="1" dirty="0">
                <a:solidFill>
                  <a:srgbClr val="FFFFFF"/>
                </a:solidFill>
              </a:endParaRPr>
            </a:p>
            <a:p>
              <a:pPr algn="ctr" eaLnBrk="0" fontAlgn="ctr" hangingPunct="0">
                <a:buClr>
                  <a:srgbClr val="FF0000"/>
                </a:buClr>
                <a:buSzPct val="70000"/>
                <a:defRPr/>
              </a:pPr>
              <a:r>
                <a:rPr lang="zh-CN" altLang="en-US" sz="1400" b="1" dirty="0">
                  <a:solidFill>
                    <a:srgbClr val="FFFFFF"/>
                  </a:solidFill>
                </a:rPr>
                <a:t>仅为示例</a:t>
              </a:r>
            </a:p>
          </p:txBody>
        </p:sp>
        <p:sp>
          <p:nvSpPr>
            <p:cNvPr id="29" name="矩形 28"/>
            <p:cNvSpPr/>
            <p:nvPr/>
          </p:nvSpPr>
          <p:spPr>
            <a:xfrm>
              <a:off x="5392542" y="4037604"/>
              <a:ext cx="1181542" cy="461665"/>
            </a:xfrm>
            <a:prstGeom prst="rect">
              <a:avLst/>
            </a:prstGeom>
          </p:spPr>
          <p:txBody>
            <a:bodyPr wrap="square">
              <a:spAutoFit/>
            </a:bodyPr>
            <a:lstStyle/>
            <a:p>
              <a:pPr algn="ctr" eaLnBrk="0" fontAlgn="ctr" hangingPunct="0">
                <a:buClr>
                  <a:srgbClr val="FF0000"/>
                </a:buClr>
                <a:buSzPct val="70000"/>
                <a:defRPr/>
              </a:pPr>
              <a:r>
                <a:rPr lang="zh-CN" altLang="en-US" sz="1200" dirty="0">
                  <a:solidFill>
                    <a:srgbClr val="FFFFFF"/>
                  </a:solidFill>
                </a:rPr>
                <a:t>此图示</a:t>
              </a:r>
              <a:endParaRPr lang="en-US" altLang="zh-CN" sz="1200" dirty="0">
                <a:solidFill>
                  <a:srgbClr val="FFFFFF"/>
                </a:solidFill>
              </a:endParaRPr>
            </a:p>
            <a:p>
              <a:pPr algn="ctr" eaLnBrk="0" fontAlgn="ctr" hangingPunct="0">
                <a:buClr>
                  <a:srgbClr val="FF0000"/>
                </a:buClr>
                <a:buSzPct val="70000"/>
                <a:defRPr/>
              </a:pPr>
              <a:r>
                <a:rPr lang="zh-CN" altLang="en-US" sz="1200" dirty="0">
                  <a:solidFill>
                    <a:srgbClr val="FFFFFF"/>
                  </a:solidFill>
                </a:rPr>
                <a:t>仅为示例</a:t>
              </a:r>
            </a:p>
          </p:txBody>
        </p:sp>
        <p:sp>
          <p:nvSpPr>
            <p:cNvPr id="30" name="矩形 29"/>
            <p:cNvSpPr/>
            <p:nvPr/>
          </p:nvSpPr>
          <p:spPr>
            <a:xfrm>
              <a:off x="5390908" y="5219745"/>
              <a:ext cx="1181542" cy="461665"/>
            </a:xfrm>
            <a:prstGeom prst="rect">
              <a:avLst/>
            </a:prstGeom>
          </p:spPr>
          <p:txBody>
            <a:bodyPr wrap="square">
              <a:spAutoFit/>
            </a:bodyPr>
            <a:lstStyle/>
            <a:p>
              <a:pPr algn="ctr" eaLnBrk="0" fontAlgn="ctr" hangingPunct="0">
                <a:buClr>
                  <a:srgbClr val="FF0000"/>
                </a:buClr>
                <a:buSzPct val="70000"/>
                <a:defRPr/>
              </a:pPr>
              <a:r>
                <a:rPr lang="zh-CN" altLang="en-US" sz="1200" dirty="0">
                  <a:solidFill>
                    <a:srgbClr val="FFFFFF"/>
                  </a:solidFill>
                </a:rPr>
                <a:t>此图示</a:t>
              </a:r>
              <a:endParaRPr lang="en-US" altLang="zh-CN" sz="1200" dirty="0">
                <a:solidFill>
                  <a:srgbClr val="FFFFFF"/>
                </a:solidFill>
              </a:endParaRPr>
            </a:p>
            <a:p>
              <a:pPr algn="ctr" eaLnBrk="0" fontAlgn="ctr" hangingPunct="0">
                <a:buClr>
                  <a:srgbClr val="FF0000"/>
                </a:buClr>
                <a:buSzPct val="70000"/>
                <a:defRPr/>
              </a:pPr>
              <a:r>
                <a:rPr lang="zh-CN" altLang="en-US" sz="1200" dirty="0">
                  <a:solidFill>
                    <a:srgbClr val="FFFFFF"/>
                  </a:solidFill>
                </a:rPr>
                <a:t>仅为示例</a:t>
              </a:r>
            </a:p>
          </p:txBody>
        </p:sp>
        <p:sp>
          <p:nvSpPr>
            <p:cNvPr id="31" name="矩形 30"/>
            <p:cNvSpPr/>
            <p:nvPr/>
          </p:nvSpPr>
          <p:spPr>
            <a:xfrm>
              <a:off x="4266561" y="5223528"/>
              <a:ext cx="1181542" cy="461665"/>
            </a:xfrm>
            <a:prstGeom prst="rect">
              <a:avLst/>
            </a:prstGeom>
          </p:spPr>
          <p:txBody>
            <a:bodyPr wrap="square">
              <a:spAutoFit/>
            </a:bodyPr>
            <a:lstStyle/>
            <a:p>
              <a:pPr algn="ctr" eaLnBrk="0" fontAlgn="ctr" hangingPunct="0">
                <a:buClr>
                  <a:srgbClr val="FF0000"/>
                </a:buClr>
                <a:buSzPct val="70000"/>
                <a:defRPr/>
              </a:pPr>
              <a:r>
                <a:rPr lang="zh-CN" altLang="en-US" sz="1200" dirty="0">
                  <a:solidFill>
                    <a:srgbClr val="FFFFFF"/>
                  </a:solidFill>
                </a:rPr>
                <a:t>此图示</a:t>
              </a:r>
              <a:endParaRPr lang="en-US" altLang="zh-CN" sz="1200" dirty="0">
                <a:solidFill>
                  <a:srgbClr val="FFFFFF"/>
                </a:solidFill>
              </a:endParaRPr>
            </a:p>
            <a:p>
              <a:pPr algn="ctr" eaLnBrk="0" fontAlgn="ctr" hangingPunct="0">
                <a:buClr>
                  <a:srgbClr val="FF0000"/>
                </a:buClr>
                <a:buSzPct val="70000"/>
                <a:defRPr/>
              </a:pPr>
              <a:r>
                <a:rPr lang="zh-CN" altLang="en-US" sz="1200" dirty="0">
                  <a:solidFill>
                    <a:srgbClr val="FFFFFF"/>
                  </a:solidFill>
                </a:rPr>
                <a:t>仅为示例</a:t>
              </a:r>
            </a:p>
          </p:txBody>
        </p:sp>
      </p:grpSp>
      <p:grpSp>
        <p:nvGrpSpPr>
          <p:cNvPr id="35" name="组合 34"/>
          <p:cNvGrpSpPr/>
          <p:nvPr/>
        </p:nvGrpSpPr>
        <p:grpSpPr>
          <a:xfrm>
            <a:off x="6387095" y="3480263"/>
            <a:ext cx="2479092" cy="2477628"/>
            <a:chOff x="3228975" y="2320925"/>
            <a:chExt cx="2686050" cy="2684463"/>
          </a:xfrm>
        </p:grpSpPr>
        <p:sp>
          <p:nvSpPr>
            <p:cNvPr id="36" name="MH_Other_1"/>
            <p:cNvSpPr>
              <a:spLocks noChangeAspect="1"/>
            </p:cNvSpPr>
            <p:nvPr>
              <p:custDataLst>
                <p:tags r:id="rId1"/>
              </p:custDataLst>
            </p:nvPr>
          </p:nvSpPr>
          <p:spPr bwMode="auto">
            <a:xfrm>
              <a:off x="3228975" y="3073400"/>
              <a:ext cx="787400" cy="1304925"/>
            </a:xfrm>
            <a:custGeom>
              <a:avLst/>
              <a:gdLst>
                <a:gd name="T0" fmla="*/ 384 w 750"/>
                <a:gd name="T1" fmla="*/ 899 h 1243"/>
                <a:gd name="T2" fmla="*/ 185 w 750"/>
                <a:gd name="T3" fmla="*/ 1225 h 1243"/>
                <a:gd name="T4" fmla="*/ 163 w 750"/>
                <a:gd name="T5" fmla="*/ 1187 h 1243"/>
                <a:gd name="T6" fmla="*/ 142 w 750"/>
                <a:gd name="T7" fmla="*/ 1149 h 1243"/>
                <a:gd name="T8" fmla="*/ 123 w 750"/>
                <a:gd name="T9" fmla="*/ 1108 h 1243"/>
                <a:gd name="T10" fmla="*/ 96 w 750"/>
                <a:gd name="T11" fmla="*/ 1048 h 1243"/>
                <a:gd name="T12" fmla="*/ 79 w 750"/>
                <a:gd name="T13" fmla="*/ 1007 h 1243"/>
                <a:gd name="T14" fmla="*/ 58 w 750"/>
                <a:gd name="T15" fmla="*/ 943 h 1243"/>
                <a:gd name="T16" fmla="*/ 45 w 750"/>
                <a:gd name="T17" fmla="*/ 901 h 1243"/>
                <a:gd name="T18" fmla="*/ 34 w 750"/>
                <a:gd name="T19" fmla="*/ 858 h 1243"/>
                <a:gd name="T20" fmla="*/ 25 w 750"/>
                <a:gd name="T21" fmla="*/ 814 h 1243"/>
                <a:gd name="T22" fmla="*/ 17 w 750"/>
                <a:gd name="T23" fmla="*/ 768 h 1243"/>
                <a:gd name="T24" fmla="*/ 10 w 750"/>
                <a:gd name="T25" fmla="*/ 723 h 1243"/>
                <a:gd name="T26" fmla="*/ 5 w 750"/>
                <a:gd name="T27" fmla="*/ 678 h 1243"/>
                <a:gd name="T28" fmla="*/ 2 w 750"/>
                <a:gd name="T29" fmla="*/ 631 h 1243"/>
                <a:gd name="T30" fmla="*/ 0 w 750"/>
                <a:gd name="T31" fmla="*/ 562 h 1243"/>
                <a:gd name="T32" fmla="*/ 1 w 750"/>
                <a:gd name="T33" fmla="*/ 507 h 1243"/>
                <a:gd name="T34" fmla="*/ 5 w 750"/>
                <a:gd name="T35" fmla="*/ 452 h 1243"/>
                <a:gd name="T36" fmla="*/ 13 w 750"/>
                <a:gd name="T37" fmla="*/ 381 h 1243"/>
                <a:gd name="T38" fmla="*/ 21 w 750"/>
                <a:gd name="T39" fmla="*/ 328 h 1243"/>
                <a:gd name="T40" fmla="*/ 32 w 750"/>
                <a:gd name="T41" fmla="*/ 275 h 1243"/>
                <a:gd name="T42" fmla="*/ 40 w 750"/>
                <a:gd name="T43" fmla="*/ 241 h 1243"/>
                <a:gd name="T44" fmla="*/ 60 w 750"/>
                <a:gd name="T45" fmla="*/ 174 h 1243"/>
                <a:gd name="T46" fmla="*/ 83 w 750"/>
                <a:gd name="T47" fmla="*/ 108 h 1243"/>
                <a:gd name="T48" fmla="*/ 103 w 750"/>
                <a:gd name="T49" fmla="*/ 60 h 1243"/>
                <a:gd name="T50" fmla="*/ 124 w 750"/>
                <a:gd name="T51" fmla="*/ 13 h 1243"/>
                <a:gd name="T52" fmla="*/ 680 w 750"/>
                <a:gd name="T53" fmla="*/ 330 h 1243"/>
                <a:gd name="T54" fmla="*/ 670 w 750"/>
                <a:gd name="T55" fmla="*/ 357 h 1243"/>
                <a:gd name="T56" fmla="*/ 661 w 750"/>
                <a:gd name="T57" fmla="*/ 384 h 1243"/>
                <a:gd name="T58" fmla="*/ 654 w 750"/>
                <a:gd name="T59" fmla="*/ 413 h 1243"/>
                <a:gd name="T60" fmla="*/ 648 w 750"/>
                <a:gd name="T61" fmla="*/ 441 h 1243"/>
                <a:gd name="T62" fmla="*/ 643 w 750"/>
                <a:gd name="T63" fmla="*/ 471 h 1243"/>
                <a:gd name="T64" fmla="*/ 640 w 750"/>
                <a:gd name="T65" fmla="*/ 501 h 1243"/>
                <a:gd name="T66" fmla="*/ 637 w 750"/>
                <a:gd name="T67" fmla="*/ 531 h 1243"/>
                <a:gd name="T68" fmla="*/ 637 w 750"/>
                <a:gd name="T69" fmla="*/ 587 h 1243"/>
                <a:gd name="T70" fmla="*/ 641 w 750"/>
                <a:gd name="T71" fmla="*/ 636 h 1243"/>
                <a:gd name="T72" fmla="*/ 649 w 750"/>
                <a:gd name="T73" fmla="*/ 685 h 1243"/>
                <a:gd name="T74" fmla="*/ 654 w 750"/>
                <a:gd name="T75" fmla="*/ 709 h 1243"/>
                <a:gd name="T76" fmla="*/ 660 w 750"/>
                <a:gd name="T77" fmla="*/ 733 h 1243"/>
                <a:gd name="T78" fmla="*/ 674 w 750"/>
                <a:gd name="T79" fmla="*/ 779 h 1243"/>
                <a:gd name="T80" fmla="*/ 692 w 750"/>
                <a:gd name="T81" fmla="*/ 824 h 1243"/>
                <a:gd name="T82" fmla="*/ 713 w 750"/>
                <a:gd name="T83" fmla="*/ 867 h 1243"/>
                <a:gd name="T84" fmla="*/ 737 w 750"/>
                <a:gd name="T85" fmla="*/ 907 h 1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50" h="1243">
                  <a:moveTo>
                    <a:pt x="750" y="927"/>
                  </a:moveTo>
                  <a:lnTo>
                    <a:pt x="384" y="899"/>
                  </a:lnTo>
                  <a:lnTo>
                    <a:pt x="196" y="1243"/>
                  </a:lnTo>
                  <a:lnTo>
                    <a:pt x="185" y="1225"/>
                  </a:lnTo>
                  <a:lnTo>
                    <a:pt x="174" y="1206"/>
                  </a:lnTo>
                  <a:lnTo>
                    <a:pt x="163" y="1187"/>
                  </a:lnTo>
                  <a:lnTo>
                    <a:pt x="152" y="1168"/>
                  </a:lnTo>
                  <a:lnTo>
                    <a:pt x="142" y="1149"/>
                  </a:lnTo>
                  <a:lnTo>
                    <a:pt x="132" y="1129"/>
                  </a:lnTo>
                  <a:lnTo>
                    <a:pt x="123" y="1108"/>
                  </a:lnTo>
                  <a:lnTo>
                    <a:pt x="114" y="1089"/>
                  </a:lnTo>
                  <a:lnTo>
                    <a:pt x="96" y="1048"/>
                  </a:lnTo>
                  <a:lnTo>
                    <a:pt x="88" y="1028"/>
                  </a:lnTo>
                  <a:lnTo>
                    <a:pt x="79" y="1007"/>
                  </a:lnTo>
                  <a:lnTo>
                    <a:pt x="65" y="966"/>
                  </a:lnTo>
                  <a:lnTo>
                    <a:pt x="58" y="943"/>
                  </a:lnTo>
                  <a:lnTo>
                    <a:pt x="51" y="922"/>
                  </a:lnTo>
                  <a:lnTo>
                    <a:pt x="45" y="901"/>
                  </a:lnTo>
                  <a:lnTo>
                    <a:pt x="40" y="879"/>
                  </a:lnTo>
                  <a:lnTo>
                    <a:pt x="34" y="858"/>
                  </a:lnTo>
                  <a:lnTo>
                    <a:pt x="29" y="836"/>
                  </a:lnTo>
                  <a:lnTo>
                    <a:pt x="25" y="814"/>
                  </a:lnTo>
                  <a:lnTo>
                    <a:pt x="20" y="791"/>
                  </a:lnTo>
                  <a:lnTo>
                    <a:pt x="17" y="768"/>
                  </a:lnTo>
                  <a:lnTo>
                    <a:pt x="13" y="746"/>
                  </a:lnTo>
                  <a:lnTo>
                    <a:pt x="10" y="723"/>
                  </a:lnTo>
                  <a:lnTo>
                    <a:pt x="8" y="701"/>
                  </a:lnTo>
                  <a:lnTo>
                    <a:pt x="5" y="678"/>
                  </a:lnTo>
                  <a:lnTo>
                    <a:pt x="3" y="655"/>
                  </a:lnTo>
                  <a:lnTo>
                    <a:pt x="2" y="631"/>
                  </a:lnTo>
                  <a:lnTo>
                    <a:pt x="1" y="608"/>
                  </a:lnTo>
                  <a:lnTo>
                    <a:pt x="0" y="562"/>
                  </a:lnTo>
                  <a:lnTo>
                    <a:pt x="1" y="525"/>
                  </a:lnTo>
                  <a:lnTo>
                    <a:pt x="1" y="507"/>
                  </a:lnTo>
                  <a:lnTo>
                    <a:pt x="2" y="489"/>
                  </a:lnTo>
                  <a:lnTo>
                    <a:pt x="5" y="452"/>
                  </a:lnTo>
                  <a:lnTo>
                    <a:pt x="8" y="416"/>
                  </a:lnTo>
                  <a:lnTo>
                    <a:pt x="13" y="381"/>
                  </a:lnTo>
                  <a:lnTo>
                    <a:pt x="18" y="346"/>
                  </a:lnTo>
                  <a:lnTo>
                    <a:pt x="21" y="328"/>
                  </a:lnTo>
                  <a:lnTo>
                    <a:pt x="25" y="310"/>
                  </a:lnTo>
                  <a:lnTo>
                    <a:pt x="32" y="275"/>
                  </a:lnTo>
                  <a:lnTo>
                    <a:pt x="36" y="258"/>
                  </a:lnTo>
                  <a:lnTo>
                    <a:pt x="40" y="241"/>
                  </a:lnTo>
                  <a:lnTo>
                    <a:pt x="49" y="208"/>
                  </a:lnTo>
                  <a:lnTo>
                    <a:pt x="60" y="174"/>
                  </a:lnTo>
                  <a:lnTo>
                    <a:pt x="70" y="140"/>
                  </a:lnTo>
                  <a:lnTo>
                    <a:pt x="83" y="108"/>
                  </a:lnTo>
                  <a:lnTo>
                    <a:pt x="96" y="76"/>
                  </a:lnTo>
                  <a:lnTo>
                    <a:pt x="103" y="60"/>
                  </a:lnTo>
                  <a:lnTo>
                    <a:pt x="109" y="44"/>
                  </a:lnTo>
                  <a:lnTo>
                    <a:pt x="124" y="13"/>
                  </a:lnTo>
                  <a:lnTo>
                    <a:pt x="506" y="0"/>
                  </a:lnTo>
                  <a:lnTo>
                    <a:pt x="680" y="330"/>
                  </a:lnTo>
                  <a:lnTo>
                    <a:pt x="675" y="343"/>
                  </a:lnTo>
                  <a:lnTo>
                    <a:pt x="670" y="357"/>
                  </a:lnTo>
                  <a:lnTo>
                    <a:pt x="665" y="370"/>
                  </a:lnTo>
                  <a:lnTo>
                    <a:pt x="661" y="384"/>
                  </a:lnTo>
                  <a:lnTo>
                    <a:pt x="657" y="398"/>
                  </a:lnTo>
                  <a:lnTo>
                    <a:pt x="654" y="413"/>
                  </a:lnTo>
                  <a:lnTo>
                    <a:pt x="651" y="427"/>
                  </a:lnTo>
                  <a:lnTo>
                    <a:pt x="648" y="441"/>
                  </a:lnTo>
                  <a:lnTo>
                    <a:pt x="645" y="456"/>
                  </a:lnTo>
                  <a:lnTo>
                    <a:pt x="643" y="471"/>
                  </a:lnTo>
                  <a:lnTo>
                    <a:pt x="641" y="486"/>
                  </a:lnTo>
                  <a:lnTo>
                    <a:pt x="640" y="501"/>
                  </a:lnTo>
                  <a:lnTo>
                    <a:pt x="638" y="516"/>
                  </a:lnTo>
                  <a:lnTo>
                    <a:pt x="637" y="531"/>
                  </a:lnTo>
                  <a:lnTo>
                    <a:pt x="637" y="562"/>
                  </a:lnTo>
                  <a:lnTo>
                    <a:pt x="637" y="587"/>
                  </a:lnTo>
                  <a:lnTo>
                    <a:pt x="639" y="611"/>
                  </a:lnTo>
                  <a:lnTo>
                    <a:pt x="641" y="636"/>
                  </a:lnTo>
                  <a:lnTo>
                    <a:pt x="644" y="661"/>
                  </a:lnTo>
                  <a:lnTo>
                    <a:pt x="649" y="685"/>
                  </a:lnTo>
                  <a:lnTo>
                    <a:pt x="651" y="697"/>
                  </a:lnTo>
                  <a:lnTo>
                    <a:pt x="654" y="709"/>
                  </a:lnTo>
                  <a:lnTo>
                    <a:pt x="657" y="721"/>
                  </a:lnTo>
                  <a:lnTo>
                    <a:pt x="660" y="733"/>
                  </a:lnTo>
                  <a:lnTo>
                    <a:pt x="667" y="756"/>
                  </a:lnTo>
                  <a:lnTo>
                    <a:pt x="674" y="779"/>
                  </a:lnTo>
                  <a:lnTo>
                    <a:pt x="683" y="801"/>
                  </a:lnTo>
                  <a:lnTo>
                    <a:pt x="692" y="824"/>
                  </a:lnTo>
                  <a:lnTo>
                    <a:pt x="702" y="846"/>
                  </a:lnTo>
                  <a:lnTo>
                    <a:pt x="713" y="867"/>
                  </a:lnTo>
                  <a:lnTo>
                    <a:pt x="725" y="887"/>
                  </a:lnTo>
                  <a:lnTo>
                    <a:pt x="737" y="907"/>
                  </a:lnTo>
                  <a:lnTo>
                    <a:pt x="750" y="927"/>
                  </a:lnTo>
                  <a:close/>
                </a:path>
              </a:pathLst>
            </a:custGeom>
            <a:solidFill>
              <a:schemeClr val="accent6"/>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lnSpc>
                  <a:spcPct val="120000"/>
                </a:lnSpc>
                <a:spcBef>
                  <a:spcPts val="0"/>
                </a:spcBef>
                <a:spcAft>
                  <a:spcPts val="0"/>
                </a:spcAft>
                <a:defRPr/>
              </a:pPr>
              <a:endParaRPr lang="en-US" sz="900">
                <a:solidFill>
                  <a:schemeClr val="tx1"/>
                </a:solidFill>
              </a:endParaRPr>
            </a:p>
          </p:txBody>
        </p:sp>
        <p:sp>
          <p:nvSpPr>
            <p:cNvPr id="37" name="MH_Other_2"/>
            <p:cNvSpPr>
              <a:spLocks noChangeAspect="1"/>
            </p:cNvSpPr>
            <p:nvPr>
              <p:custDataLst>
                <p:tags r:id="rId2"/>
              </p:custDataLst>
            </p:nvPr>
          </p:nvSpPr>
          <p:spPr bwMode="auto">
            <a:xfrm>
              <a:off x="3394075" y="2320925"/>
              <a:ext cx="1335088" cy="1031875"/>
            </a:xfrm>
            <a:custGeom>
              <a:avLst/>
              <a:gdLst>
                <a:gd name="T0" fmla="*/ 1064 w 1274"/>
                <a:gd name="T1" fmla="*/ 638 h 984"/>
                <a:gd name="T2" fmla="*/ 1021 w 1274"/>
                <a:gd name="T3" fmla="*/ 644 h 984"/>
                <a:gd name="T4" fmla="*/ 979 w 1274"/>
                <a:gd name="T5" fmla="*/ 652 h 984"/>
                <a:gd name="T6" fmla="*/ 938 w 1274"/>
                <a:gd name="T7" fmla="*/ 662 h 984"/>
                <a:gd name="T8" fmla="*/ 899 w 1274"/>
                <a:gd name="T9" fmla="*/ 676 h 984"/>
                <a:gd name="T10" fmla="*/ 859 w 1274"/>
                <a:gd name="T11" fmla="*/ 692 h 984"/>
                <a:gd name="T12" fmla="*/ 822 w 1274"/>
                <a:gd name="T13" fmla="*/ 710 h 984"/>
                <a:gd name="T14" fmla="*/ 787 w 1274"/>
                <a:gd name="T15" fmla="*/ 731 h 984"/>
                <a:gd name="T16" fmla="*/ 753 w 1274"/>
                <a:gd name="T17" fmla="*/ 754 h 984"/>
                <a:gd name="T18" fmla="*/ 719 w 1274"/>
                <a:gd name="T19" fmla="*/ 778 h 984"/>
                <a:gd name="T20" fmla="*/ 688 w 1274"/>
                <a:gd name="T21" fmla="*/ 805 h 984"/>
                <a:gd name="T22" fmla="*/ 666 w 1274"/>
                <a:gd name="T23" fmla="*/ 826 h 984"/>
                <a:gd name="T24" fmla="*/ 645 w 1274"/>
                <a:gd name="T25" fmla="*/ 848 h 984"/>
                <a:gd name="T26" fmla="*/ 619 w 1274"/>
                <a:gd name="T27" fmla="*/ 881 h 984"/>
                <a:gd name="T28" fmla="*/ 594 w 1274"/>
                <a:gd name="T29" fmla="*/ 914 h 984"/>
                <a:gd name="T30" fmla="*/ 572 w 1274"/>
                <a:gd name="T31" fmla="*/ 948 h 984"/>
                <a:gd name="T32" fmla="*/ 551 w 1274"/>
                <a:gd name="T33" fmla="*/ 984 h 984"/>
                <a:gd name="T34" fmla="*/ 0 w 1274"/>
                <a:gd name="T35" fmla="*/ 665 h 984"/>
                <a:gd name="T36" fmla="*/ 20 w 1274"/>
                <a:gd name="T37" fmla="*/ 630 h 984"/>
                <a:gd name="T38" fmla="*/ 52 w 1274"/>
                <a:gd name="T39" fmla="*/ 578 h 984"/>
                <a:gd name="T40" fmla="*/ 88 w 1274"/>
                <a:gd name="T41" fmla="*/ 526 h 984"/>
                <a:gd name="T42" fmla="*/ 125 w 1274"/>
                <a:gd name="T43" fmla="*/ 478 h 984"/>
                <a:gd name="T44" fmla="*/ 151 w 1274"/>
                <a:gd name="T45" fmla="*/ 447 h 984"/>
                <a:gd name="T46" fmla="*/ 178 w 1274"/>
                <a:gd name="T47" fmla="*/ 416 h 984"/>
                <a:gd name="T48" fmla="*/ 220 w 1274"/>
                <a:gd name="T49" fmla="*/ 371 h 984"/>
                <a:gd name="T50" fmla="*/ 250 w 1274"/>
                <a:gd name="T51" fmla="*/ 343 h 984"/>
                <a:gd name="T52" fmla="*/ 296 w 1274"/>
                <a:gd name="T53" fmla="*/ 303 h 984"/>
                <a:gd name="T54" fmla="*/ 343 w 1274"/>
                <a:gd name="T55" fmla="*/ 264 h 984"/>
                <a:gd name="T56" fmla="*/ 392 w 1274"/>
                <a:gd name="T57" fmla="*/ 227 h 984"/>
                <a:gd name="T58" fmla="*/ 444 w 1274"/>
                <a:gd name="T59" fmla="*/ 194 h 984"/>
                <a:gd name="T60" fmla="*/ 479 w 1274"/>
                <a:gd name="T61" fmla="*/ 172 h 984"/>
                <a:gd name="T62" fmla="*/ 551 w 1274"/>
                <a:gd name="T63" fmla="*/ 133 h 984"/>
                <a:gd name="T64" fmla="*/ 608 w 1274"/>
                <a:gd name="T65" fmla="*/ 107 h 984"/>
                <a:gd name="T66" fmla="*/ 646 w 1274"/>
                <a:gd name="T67" fmla="*/ 91 h 984"/>
                <a:gd name="T68" fmla="*/ 685 w 1274"/>
                <a:gd name="T69" fmla="*/ 76 h 984"/>
                <a:gd name="T70" fmla="*/ 745 w 1274"/>
                <a:gd name="T71" fmla="*/ 56 h 984"/>
                <a:gd name="T72" fmla="*/ 805 w 1274"/>
                <a:gd name="T73" fmla="*/ 39 h 984"/>
                <a:gd name="T74" fmla="*/ 846 w 1274"/>
                <a:gd name="T75" fmla="*/ 29 h 984"/>
                <a:gd name="T76" fmla="*/ 909 w 1274"/>
                <a:gd name="T77" fmla="*/ 17 h 984"/>
                <a:gd name="T78" fmla="*/ 951 w 1274"/>
                <a:gd name="T79" fmla="*/ 11 h 984"/>
                <a:gd name="T80" fmla="*/ 994 w 1274"/>
                <a:gd name="T81" fmla="*/ 6 h 984"/>
                <a:gd name="T82" fmla="*/ 1037 w 1274"/>
                <a:gd name="T83" fmla="*/ 2 h 984"/>
                <a:gd name="T84" fmla="*/ 1081 w 1274"/>
                <a:gd name="T85" fmla="*/ 0 h 984"/>
                <a:gd name="T86" fmla="*/ 1086 w 1274"/>
                <a:gd name="T87" fmla="*/ 637 h 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4" h="984">
                  <a:moveTo>
                    <a:pt x="1086" y="637"/>
                  </a:moveTo>
                  <a:lnTo>
                    <a:pt x="1064" y="638"/>
                  </a:lnTo>
                  <a:lnTo>
                    <a:pt x="1042" y="641"/>
                  </a:lnTo>
                  <a:lnTo>
                    <a:pt x="1021" y="644"/>
                  </a:lnTo>
                  <a:lnTo>
                    <a:pt x="1000" y="647"/>
                  </a:lnTo>
                  <a:lnTo>
                    <a:pt x="979" y="652"/>
                  </a:lnTo>
                  <a:lnTo>
                    <a:pt x="959" y="657"/>
                  </a:lnTo>
                  <a:lnTo>
                    <a:pt x="938" y="662"/>
                  </a:lnTo>
                  <a:lnTo>
                    <a:pt x="918" y="669"/>
                  </a:lnTo>
                  <a:lnTo>
                    <a:pt x="899" y="676"/>
                  </a:lnTo>
                  <a:lnTo>
                    <a:pt x="879" y="683"/>
                  </a:lnTo>
                  <a:lnTo>
                    <a:pt x="859" y="692"/>
                  </a:lnTo>
                  <a:lnTo>
                    <a:pt x="841" y="700"/>
                  </a:lnTo>
                  <a:lnTo>
                    <a:pt x="822" y="710"/>
                  </a:lnTo>
                  <a:lnTo>
                    <a:pt x="804" y="721"/>
                  </a:lnTo>
                  <a:lnTo>
                    <a:pt x="787" y="731"/>
                  </a:lnTo>
                  <a:lnTo>
                    <a:pt x="769" y="742"/>
                  </a:lnTo>
                  <a:lnTo>
                    <a:pt x="753" y="754"/>
                  </a:lnTo>
                  <a:lnTo>
                    <a:pt x="736" y="766"/>
                  </a:lnTo>
                  <a:lnTo>
                    <a:pt x="719" y="778"/>
                  </a:lnTo>
                  <a:lnTo>
                    <a:pt x="703" y="791"/>
                  </a:lnTo>
                  <a:lnTo>
                    <a:pt x="688" y="805"/>
                  </a:lnTo>
                  <a:lnTo>
                    <a:pt x="673" y="819"/>
                  </a:lnTo>
                  <a:lnTo>
                    <a:pt x="666" y="826"/>
                  </a:lnTo>
                  <a:lnTo>
                    <a:pt x="659" y="834"/>
                  </a:lnTo>
                  <a:lnTo>
                    <a:pt x="645" y="848"/>
                  </a:lnTo>
                  <a:lnTo>
                    <a:pt x="632" y="864"/>
                  </a:lnTo>
                  <a:lnTo>
                    <a:pt x="619" y="881"/>
                  </a:lnTo>
                  <a:lnTo>
                    <a:pt x="606" y="897"/>
                  </a:lnTo>
                  <a:lnTo>
                    <a:pt x="594" y="914"/>
                  </a:lnTo>
                  <a:lnTo>
                    <a:pt x="583" y="931"/>
                  </a:lnTo>
                  <a:lnTo>
                    <a:pt x="572" y="948"/>
                  </a:lnTo>
                  <a:lnTo>
                    <a:pt x="561" y="966"/>
                  </a:lnTo>
                  <a:lnTo>
                    <a:pt x="551" y="984"/>
                  </a:lnTo>
                  <a:lnTo>
                    <a:pt x="397" y="659"/>
                  </a:lnTo>
                  <a:lnTo>
                    <a:pt x="0" y="665"/>
                  </a:lnTo>
                  <a:lnTo>
                    <a:pt x="10" y="647"/>
                  </a:lnTo>
                  <a:lnTo>
                    <a:pt x="20" y="630"/>
                  </a:lnTo>
                  <a:lnTo>
                    <a:pt x="41" y="595"/>
                  </a:lnTo>
                  <a:lnTo>
                    <a:pt x="52" y="578"/>
                  </a:lnTo>
                  <a:lnTo>
                    <a:pt x="64" y="561"/>
                  </a:lnTo>
                  <a:lnTo>
                    <a:pt x="88" y="526"/>
                  </a:lnTo>
                  <a:lnTo>
                    <a:pt x="113" y="494"/>
                  </a:lnTo>
                  <a:lnTo>
                    <a:pt x="125" y="478"/>
                  </a:lnTo>
                  <a:lnTo>
                    <a:pt x="138" y="462"/>
                  </a:lnTo>
                  <a:lnTo>
                    <a:pt x="151" y="447"/>
                  </a:lnTo>
                  <a:lnTo>
                    <a:pt x="164" y="431"/>
                  </a:lnTo>
                  <a:lnTo>
                    <a:pt x="178" y="416"/>
                  </a:lnTo>
                  <a:lnTo>
                    <a:pt x="192" y="401"/>
                  </a:lnTo>
                  <a:lnTo>
                    <a:pt x="220" y="371"/>
                  </a:lnTo>
                  <a:lnTo>
                    <a:pt x="235" y="357"/>
                  </a:lnTo>
                  <a:lnTo>
                    <a:pt x="250" y="343"/>
                  </a:lnTo>
                  <a:lnTo>
                    <a:pt x="280" y="316"/>
                  </a:lnTo>
                  <a:lnTo>
                    <a:pt x="296" y="303"/>
                  </a:lnTo>
                  <a:lnTo>
                    <a:pt x="311" y="290"/>
                  </a:lnTo>
                  <a:lnTo>
                    <a:pt x="343" y="264"/>
                  </a:lnTo>
                  <a:lnTo>
                    <a:pt x="376" y="239"/>
                  </a:lnTo>
                  <a:lnTo>
                    <a:pt x="392" y="227"/>
                  </a:lnTo>
                  <a:lnTo>
                    <a:pt x="410" y="216"/>
                  </a:lnTo>
                  <a:lnTo>
                    <a:pt x="444" y="194"/>
                  </a:lnTo>
                  <a:lnTo>
                    <a:pt x="462" y="183"/>
                  </a:lnTo>
                  <a:lnTo>
                    <a:pt x="479" y="172"/>
                  </a:lnTo>
                  <a:lnTo>
                    <a:pt x="515" y="152"/>
                  </a:lnTo>
                  <a:lnTo>
                    <a:pt x="551" y="133"/>
                  </a:lnTo>
                  <a:lnTo>
                    <a:pt x="589" y="116"/>
                  </a:lnTo>
                  <a:lnTo>
                    <a:pt x="608" y="107"/>
                  </a:lnTo>
                  <a:lnTo>
                    <a:pt x="627" y="99"/>
                  </a:lnTo>
                  <a:lnTo>
                    <a:pt x="646" y="91"/>
                  </a:lnTo>
                  <a:lnTo>
                    <a:pt x="665" y="84"/>
                  </a:lnTo>
                  <a:lnTo>
                    <a:pt x="685" y="76"/>
                  </a:lnTo>
                  <a:lnTo>
                    <a:pt x="704" y="69"/>
                  </a:lnTo>
                  <a:lnTo>
                    <a:pt x="745" y="56"/>
                  </a:lnTo>
                  <a:lnTo>
                    <a:pt x="785" y="44"/>
                  </a:lnTo>
                  <a:lnTo>
                    <a:pt x="805" y="39"/>
                  </a:lnTo>
                  <a:lnTo>
                    <a:pt x="825" y="34"/>
                  </a:lnTo>
                  <a:lnTo>
                    <a:pt x="846" y="29"/>
                  </a:lnTo>
                  <a:lnTo>
                    <a:pt x="866" y="25"/>
                  </a:lnTo>
                  <a:lnTo>
                    <a:pt x="909" y="17"/>
                  </a:lnTo>
                  <a:lnTo>
                    <a:pt x="930" y="14"/>
                  </a:lnTo>
                  <a:lnTo>
                    <a:pt x="951" y="11"/>
                  </a:lnTo>
                  <a:lnTo>
                    <a:pt x="972" y="8"/>
                  </a:lnTo>
                  <a:lnTo>
                    <a:pt x="994" y="6"/>
                  </a:lnTo>
                  <a:lnTo>
                    <a:pt x="1015" y="4"/>
                  </a:lnTo>
                  <a:lnTo>
                    <a:pt x="1037" y="2"/>
                  </a:lnTo>
                  <a:lnTo>
                    <a:pt x="1059" y="1"/>
                  </a:lnTo>
                  <a:lnTo>
                    <a:pt x="1081" y="0"/>
                  </a:lnTo>
                  <a:lnTo>
                    <a:pt x="1274" y="334"/>
                  </a:lnTo>
                  <a:lnTo>
                    <a:pt x="1086" y="637"/>
                  </a:lnTo>
                  <a:close/>
                </a:path>
              </a:pathLst>
            </a:custGeom>
            <a:solidFill>
              <a:schemeClr val="accent1"/>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lnSpc>
                  <a:spcPct val="120000"/>
                </a:lnSpc>
                <a:spcBef>
                  <a:spcPts val="0"/>
                </a:spcBef>
                <a:spcAft>
                  <a:spcPts val="0"/>
                </a:spcAft>
                <a:defRPr/>
              </a:pPr>
              <a:endParaRPr lang="en-US" sz="900">
                <a:solidFill>
                  <a:schemeClr val="tx1"/>
                </a:solidFill>
              </a:endParaRPr>
            </a:p>
          </p:txBody>
        </p:sp>
        <p:sp>
          <p:nvSpPr>
            <p:cNvPr id="38" name="MH_Other_3"/>
            <p:cNvSpPr>
              <a:spLocks noChangeAspect="1"/>
            </p:cNvSpPr>
            <p:nvPr>
              <p:custDataLst>
                <p:tags r:id="rId3"/>
              </p:custDataLst>
            </p:nvPr>
          </p:nvSpPr>
          <p:spPr bwMode="auto">
            <a:xfrm>
              <a:off x="4595813" y="2320925"/>
              <a:ext cx="1127125" cy="1011238"/>
            </a:xfrm>
            <a:custGeom>
              <a:avLst/>
              <a:gdLst>
                <a:gd name="T0" fmla="*/ 22 w 1076"/>
                <a:gd name="T1" fmla="*/ 637 h 964"/>
                <a:gd name="T2" fmla="*/ 63 w 1076"/>
                <a:gd name="T3" fmla="*/ 641 h 964"/>
                <a:gd name="T4" fmla="*/ 103 w 1076"/>
                <a:gd name="T5" fmla="*/ 648 h 964"/>
                <a:gd name="T6" fmla="*/ 141 w 1076"/>
                <a:gd name="T7" fmla="*/ 656 h 964"/>
                <a:gd name="T8" fmla="*/ 179 w 1076"/>
                <a:gd name="T9" fmla="*/ 668 h 964"/>
                <a:gd name="T10" fmla="*/ 216 w 1076"/>
                <a:gd name="T11" fmla="*/ 681 h 964"/>
                <a:gd name="T12" fmla="*/ 252 w 1076"/>
                <a:gd name="T13" fmla="*/ 696 h 964"/>
                <a:gd name="T14" fmla="*/ 287 w 1076"/>
                <a:gd name="T15" fmla="*/ 714 h 964"/>
                <a:gd name="T16" fmla="*/ 320 w 1076"/>
                <a:gd name="T17" fmla="*/ 735 h 964"/>
                <a:gd name="T18" fmla="*/ 352 w 1076"/>
                <a:gd name="T19" fmla="*/ 756 h 964"/>
                <a:gd name="T20" fmla="*/ 384 w 1076"/>
                <a:gd name="T21" fmla="*/ 779 h 964"/>
                <a:gd name="T22" fmla="*/ 413 w 1076"/>
                <a:gd name="T23" fmla="*/ 804 h 964"/>
                <a:gd name="T24" fmla="*/ 440 w 1076"/>
                <a:gd name="T25" fmla="*/ 831 h 964"/>
                <a:gd name="T26" fmla="*/ 466 w 1076"/>
                <a:gd name="T27" fmla="*/ 859 h 964"/>
                <a:gd name="T28" fmla="*/ 490 w 1076"/>
                <a:gd name="T29" fmla="*/ 890 h 964"/>
                <a:gd name="T30" fmla="*/ 513 w 1076"/>
                <a:gd name="T31" fmla="*/ 921 h 964"/>
                <a:gd name="T32" fmla="*/ 884 w 1076"/>
                <a:gd name="T33" fmla="*/ 964 h 964"/>
                <a:gd name="T34" fmla="*/ 1066 w 1076"/>
                <a:gd name="T35" fmla="*/ 604 h 964"/>
                <a:gd name="T36" fmla="*/ 1033 w 1076"/>
                <a:gd name="T37" fmla="*/ 553 h 964"/>
                <a:gd name="T38" fmla="*/ 1009 w 1076"/>
                <a:gd name="T39" fmla="*/ 521 h 964"/>
                <a:gd name="T40" fmla="*/ 985 w 1076"/>
                <a:gd name="T41" fmla="*/ 489 h 964"/>
                <a:gd name="T42" fmla="*/ 960 w 1076"/>
                <a:gd name="T43" fmla="*/ 458 h 964"/>
                <a:gd name="T44" fmla="*/ 934 w 1076"/>
                <a:gd name="T45" fmla="*/ 428 h 964"/>
                <a:gd name="T46" fmla="*/ 894 w 1076"/>
                <a:gd name="T47" fmla="*/ 384 h 964"/>
                <a:gd name="T48" fmla="*/ 850 w 1076"/>
                <a:gd name="T49" fmla="*/ 342 h 964"/>
                <a:gd name="T50" fmla="*/ 806 w 1076"/>
                <a:gd name="T51" fmla="*/ 303 h 964"/>
                <a:gd name="T52" fmla="*/ 759 w 1076"/>
                <a:gd name="T53" fmla="*/ 266 h 964"/>
                <a:gd name="T54" fmla="*/ 694 w 1076"/>
                <a:gd name="T55" fmla="*/ 218 h 964"/>
                <a:gd name="T56" fmla="*/ 661 w 1076"/>
                <a:gd name="T57" fmla="*/ 196 h 964"/>
                <a:gd name="T58" fmla="*/ 592 w 1076"/>
                <a:gd name="T59" fmla="*/ 156 h 964"/>
                <a:gd name="T60" fmla="*/ 557 w 1076"/>
                <a:gd name="T61" fmla="*/ 137 h 964"/>
                <a:gd name="T62" fmla="*/ 501 w 1076"/>
                <a:gd name="T63" fmla="*/ 112 h 964"/>
                <a:gd name="T64" fmla="*/ 446 w 1076"/>
                <a:gd name="T65" fmla="*/ 88 h 964"/>
                <a:gd name="T66" fmla="*/ 408 w 1076"/>
                <a:gd name="T67" fmla="*/ 73 h 964"/>
                <a:gd name="T68" fmla="*/ 330 w 1076"/>
                <a:gd name="T69" fmla="*/ 48 h 964"/>
                <a:gd name="T70" fmla="*/ 290 w 1076"/>
                <a:gd name="T71" fmla="*/ 38 h 964"/>
                <a:gd name="T72" fmla="*/ 250 w 1076"/>
                <a:gd name="T73" fmla="*/ 29 h 964"/>
                <a:gd name="T74" fmla="*/ 209 w 1076"/>
                <a:gd name="T75" fmla="*/ 21 h 964"/>
                <a:gd name="T76" fmla="*/ 127 w 1076"/>
                <a:gd name="T77" fmla="*/ 8 h 964"/>
                <a:gd name="T78" fmla="*/ 85 w 1076"/>
                <a:gd name="T79" fmla="*/ 4 h 964"/>
                <a:gd name="T80" fmla="*/ 42 w 1076"/>
                <a:gd name="T81" fmla="*/ 1 h 964"/>
                <a:gd name="T82" fmla="*/ 0 w 1076"/>
                <a:gd name="T83" fmla="*/ 0 h 964"/>
                <a:gd name="T84" fmla="*/ 1 w 1076"/>
                <a:gd name="T85" fmla="*/ 636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6" h="964">
                  <a:moveTo>
                    <a:pt x="1" y="636"/>
                  </a:moveTo>
                  <a:lnTo>
                    <a:pt x="22" y="637"/>
                  </a:lnTo>
                  <a:lnTo>
                    <a:pt x="42" y="639"/>
                  </a:lnTo>
                  <a:lnTo>
                    <a:pt x="63" y="641"/>
                  </a:lnTo>
                  <a:lnTo>
                    <a:pt x="83" y="644"/>
                  </a:lnTo>
                  <a:lnTo>
                    <a:pt x="103" y="648"/>
                  </a:lnTo>
                  <a:lnTo>
                    <a:pt x="122" y="652"/>
                  </a:lnTo>
                  <a:lnTo>
                    <a:pt x="141" y="656"/>
                  </a:lnTo>
                  <a:lnTo>
                    <a:pt x="160" y="662"/>
                  </a:lnTo>
                  <a:lnTo>
                    <a:pt x="179" y="668"/>
                  </a:lnTo>
                  <a:lnTo>
                    <a:pt x="198" y="674"/>
                  </a:lnTo>
                  <a:lnTo>
                    <a:pt x="216" y="681"/>
                  </a:lnTo>
                  <a:lnTo>
                    <a:pt x="235" y="688"/>
                  </a:lnTo>
                  <a:lnTo>
                    <a:pt x="252" y="696"/>
                  </a:lnTo>
                  <a:lnTo>
                    <a:pt x="270" y="705"/>
                  </a:lnTo>
                  <a:lnTo>
                    <a:pt x="287" y="714"/>
                  </a:lnTo>
                  <a:lnTo>
                    <a:pt x="304" y="724"/>
                  </a:lnTo>
                  <a:lnTo>
                    <a:pt x="320" y="735"/>
                  </a:lnTo>
                  <a:lnTo>
                    <a:pt x="336" y="745"/>
                  </a:lnTo>
                  <a:lnTo>
                    <a:pt x="352" y="756"/>
                  </a:lnTo>
                  <a:lnTo>
                    <a:pt x="368" y="767"/>
                  </a:lnTo>
                  <a:lnTo>
                    <a:pt x="384" y="779"/>
                  </a:lnTo>
                  <a:lnTo>
                    <a:pt x="398" y="792"/>
                  </a:lnTo>
                  <a:lnTo>
                    <a:pt x="413" y="804"/>
                  </a:lnTo>
                  <a:lnTo>
                    <a:pt x="427" y="817"/>
                  </a:lnTo>
                  <a:lnTo>
                    <a:pt x="440" y="831"/>
                  </a:lnTo>
                  <a:lnTo>
                    <a:pt x="453" y="845"/>
                  </a:lnTo>
                  <a:lnTo>
                    <a:pt x="466" y="859"/>
                  </a:lnTo>
                  <a:lnTo>
                    <a:pt x="478" y="874"/>
                  </a:lnTo>
                  <a:lnTo>
                    <a:pt x="490" y="890"/>
                  </a:lnTo>
                  <a:lnTo>
                    <a:pt x="502" y="906"/>
                  </a:lnTo>
                  <a:lnTo>
                    <a:pt x="513" y="921"/>
                  </a:lnTo>
                  <a:lnTo>
                    <a:pt x="523" y="938"/>
                  </a:lnTo>
                  <a:lnTo>
                    <a:pt x="884" y="964"/>
                  </a:lnTo>
                  <a:lnTo>
                    <a:pt x="1076" y="621"/>
                  </a:lnTo>
                  <a:lnTo>
                    <a:pt x="1066" y="604"/>
                  </a:lnTo>
                  <a:lnTo>
                    <a:pt x="1055" y="587"/>
                  </a:lnTo>
                  <a:lnTo>
                    <a:pt x="1033" y="553"/>
                  </a:lnTo>
                  <a:lnTo>
                    <a:pt x="1022" y="537"/>
                  </a:lnTo>
                  <a:lnTo>
                    <a:pt x="1009" y="521"/>
                  </a:lnTo>
                  <a:lnTo>
                    <a:pt x="997" y="505"/>
                  </a:lnTo>
                  <a:lnTo>
                    <a:pt x="985" y="489"/>
                  </a:lnTo>
                  <a:lnTo>
                    <a:pt x="973" y="474"/>
                  </a:lnTo>
                  <a:lnTo>
                    <a:pt x="960" y="458"/>
                  </a:lnTo>
                  <a:lnTo>
                    <a:pt x="947" y="443"/>
                  </a:lnTo>
                  <a:lnTo>
                    <a:pt x="934" y="428"/>
                  </a:lnTo>
                  <a:lnTo>
                    <a:pt x="907" y="398"/>
                  </a:lnTo>
                  <a:lnTo>
                    <a:pt x="894" y="384"/>
                  </a:lnTo>
                  <a:lnTo>
                    <a:pt x="880" y="370"/>
                  </a:lnTo>
                  <a:lnTo>
                    <a:pt x="850" y="342"/>
                  </a:lnTo>
                  <a:lnTo>
                    <a:pt x="821" y="316"/>
                  </a:lnTo>
                  <a:lnTo>
                    <a:pt x="806" y="303"/>
                  </a:lnTo>
                  <a:lnTo>
                    <a:pt x="790" y="290"/>
                  </a:lnTo>
                  <a:lnTo>
                    <a:pt x="759" y="266"/>
                  </a:lnTo>
                  <a:lnTo>
                    <a:pt x="727" y="242"/>
                  </a:lnTo>
                  <a:lnTo>
                    <a:pt x="694" y="218"/>
                  </a:lnTo>
                  <a:lnTo>
                    <a:pt x="677" y="207"/>
                  </a:lnTo>
                  <a:lnTo>
                    <a:pt x="661" y="196"/>
                  </a:lnTo>
                  <a:lnTo>
                    <a:pt x="627" y="176"/>
                  </a:lnTo>
                  <a:lnTo>
                    <a:pt x="592" y="156"/>
                  </a:lnTo>
                  <a:lnTo>
                    <a:pt x="574" y="147"/>
                  </a:lnTo>
                  <a:lnTo>
                    <a:pt x="557" y="137"/>
                  </a:lnTo>
                  <a:lnTo>
                    <a:pt x="520" y="120"/>
                  </a:lnTo>
                  <a:lnTo>
                    <a:pt x="501" y="112"/>
                  </a:lnTo>
                  <a:lnTo>
                    <a:pt x="483" y="103"/>
                  </a:lnTo>
                  <a:lnTo>
                    <a:pt x="446" y="88"/>
                  </a:lnTo>
                  <a:lnTo>
                    <a:pt x="427" y="81"/>
                  </a:lnTo>
                  <a:lnTo>
                    <a:pt x="408" y="73"/>
                  </a:lnTo>
                  <a:lnTo>
                    <a:pt x="368" y="60"/>
                  </a:lnTo>
                  <a:lnTo>
                    <a:pt x="330" y="48"/>
                  </a:lnTo>
                  <a:lnTo>
                    <a:pt x="310" y="43"/>
                  </a:lnTo>
                  <a:lnTo>
                    <a:pt x="290" y="38"/>
                  </a:lnTo>
                  <a:lnTo>
                    <a:pt x="270" y="33"/>
                  </a:lnTo>
                  <a:lnTo>
                    <a:pt x="250" y="29"/>
                  </a:lnTo>
                  <a:lnTo>
                    <a:pt x="230" y="24"/>
                  </a:lnTo>
                  <a:lnTo>
                    <a:pt x="209" y="21"/>
                  </a:lnTo>
                  <a:lnTo>
                    <a:pt x="168" y="14"/>
                  </a:lnTo>
                  <a:lnTo>
                    <a:pt x="127" y="8"/>
                  </a:lnTo>
                  <a:lnTo>
                    <a:pt x="106" y="6"/>
                  </a:lnTo>
                  <a:lnTo>
                    <a:pt x="85" y="4"/>
                  </a:lnTo>
                  <a:lnTo>
                    <a:pt x="64" y="3"/>
                  </a:lnTo>
                  <a:lnTo>
                    <a:pt x="42" y="1"/>
                  </a:lnTo>
                  <a:lnTo>
                    <a:pt x="21" y="1"/>
                  </a:lnTo>
                  <a:lnTo>
                    <a:pt x="0" y="0"/>
                  </a:lnTo>
                  <a:lnTo>
                    <a:pt x="196" y="347"/>
                  </a:lnTo>
                  <a:lnTo>
                    <a:pt x="1" y="636"/>
                  </a:lnTo>
                  <a:close/>
                </a:path>
              </a:pathLst>
            </a:custGeom>
            <a:solidFill>
              <a:schemeClr val="accent2"/>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lnSpc>
                  <a:spcPct val="120000"/>
                </a:lnSpc>
                <a:spcBef>
                  <a:spcPts val="0"/>
                </a:spcBef>
                <a:spcAft>
                  <a:spcPts val="0"/>
                </a:spcAft>
                <a:defRPr/>
              </a:pPr>
              <a:endParaRPr lang="en-US" sz="900">
                <a:solidFill>
                  <a:schemeClr val="tx1"/>
                </a:solidFill>
              </a:endParaRPr>
            </a:p>
          </p:txBody>
        </p:sp>
        <p:sp>
          <p:nvSpPr>
            <p:cNvPr id="39" name="MH_Other_4"/>
            <p:cNvSpPr>
              <a:spLocks noChangeAspect="1"/>
            </p:cNvSpPr>
            <p:nvPr>
              <p:custDataLst>
                <p:tags r:id="rId4"/>
              </p:custDataLst>
            </p:nvPr>
          </p:nvSpPr>
          <p:spPr bwMode="auto">
            <a:xfrm>
              <a:off x="5173663" y="3036888"/>
              <a:ext cx="741362" cy="1274762"/>
            </a:xfrm>
            <a:custGeom>
              <a:avLst/>
              <a:gdLst>
                <a:gd name="T0" fmla="*/ 355 w 707"/>
                <a:gd name="T1" fmla="*/ 358 h 1215"/>
                <a:gd name="T2" fmla="*/ 15 w 707"/>
                <a:gd name="T3" fmla="*/ 334 h 1215"/>
                <a:gd name="T4" fmla="*/ 29 w 707"/>
                <a:gd name="T5" fmla="*/ 367 h 1215"/>
                <a:gd name="T6" fmla="*/ 40 w 707"/>
                <a:gd name="T7" fmla="*/ 400 h 1215"/>
                <a:gd name="T8" fmla="*/ 50 w 707"/>
                <a:gd name="T9" fmla="*/ 434 h 1215"/>
                <a:gd name="T10" fmla="*/ 58 w 707"/>
                <a:gd name="T11" fmla="*/ 469 h 1215"/>
                <a:gd name="T12" fmla="*/ 64 w 707"/>
                <a:gd name="T13" fmla="*/ 504 h 1215"/>
                <a:gd name="T14" fmla="*/ 68 w 707"/>
                <a:gd name="T15" fmla="*/ 541 h 1215"/>
                <a:gd name="T16" fmla="*/ 70 w 707"/>
                <a:gd name="T17" fmla="*/ 578 h 1215"/>
                <a:gd name="T18" fmla="*/ 70 w 707"/>
                <a:gd name="T19" fmla="*/ 616 h 1215"/>
                <a:gd name="T20" fmla="*/ 68 w 707"/>
                <a:gd name="T21" fmla="*/ 655 h 1215"/>
                <a:gd name="T22" fmla="*/ 63 w 707"/>
                <a:gd name="T23" fmla="*/ 694 h 1215"/>
                <a:gd name="T24" fmla="*/ 57 w 707"/>
                <a:gd name="T25" fmla="*/ 732 h 1215"/>
                <a:gd name="T26" fmla="*/ 48 w 707"/>
                <a:gd name="T27" fmla="*/ 769 h 1215"/>
                <a:gd name="T28" fmla="*/ 36 w 707"/>
                <a:gd name="T29" fmla="*/ 805 h 1215"/>
                <a:gd name="T30" fmla="*/ 23 w 707"/>
                <a:gd name="T31" fmla="*/ 841 h 1215"/>
                <a:gd name="T32" fmla="*/ 8 w 707"/>
                <a:gd name="T33" fmla="*/ 875 h 1215"/>
                <a:gd name="T34" fmla="*/ 159 w 707"/>
                <a:gd name="T35" fmla="*/ 1215 h 1215"/>
                <a:gd name="T36" fmla="*/ 571 w 707"/>
                <a:gd name="T37" fmla="*/ 1172 h 1215"/>
                <a:gd name="T38" fmla="*/ 604 w 707"/>
                <a:gd name="T39" fmla="*/ 1101 h 1215"/>
                <a:gd name="T40" fmla="*/ 633 w 707"/>
                <a:gd name="T41" fmla="*/ 1029 h 1215"/>
                <a:gd name="T42" fmla="*/ 657 w 707"/>
                <a:gd name="T43" fmla="*/ 954 h 1215"/>
                <a:gd name="T44" fmla="*/ 667 w 707"/>
                <a:gd name="T45" fmla="*/ 916 h 1215"/>
                <a:gd name="T46" fmla="*/ 685 w 707"/>
                <a:gd name="T47" fmla="*/ 839 h 1215"/>
                <a:gd name="T48" fmla="*/ 697 w 707"/>
                <a:gd name="T49" fmla="*/ 759 h 1215"/>
                <a:gd name="T50" fmla="*/ 702 w 707"/>
                <a:gd name="T51" fmla="*/ 719 h 1215"/>
                <a:gd name="T52" fmla="*/ 707 w 707"/>
                <a:gd name="T53" fmla="*/ 637 h 1215"/>
                <a:gd name="T54" fmla="*/ 707 w 707"/>
                <a:gd name="T55" fmla="*/ 597 h 1215"/>
                <a:gd name="T56" fmla="*/ 705 w 707"/>
                <a:gd name="T57" fmla="*/ 516 h 1215"/>
                <a:gd name="T58" fmla="*/ 702 w 707"/>
                <a:gd name="T59" fmla="*/ 477 h 1215"/>
                <a:gd name="T60" fmla="*/ 698 w 707"/>
                <a:gd name="T61" fmla="*/ 438 h 1215"/>
                <a:gd name="T62" fmla="*/ 689 w 707"/>
                <a:gd name="T63" fmla="*/ 380 h 1215"/>
                <a:gd name="T64" fmla="*/ 678 w 707"/>
                <a:gd name="T65" fmla="*/ 322 h 1215"/>
                <a:gd name="T66" fmla="*/ 670 w 707"/>
                <a:gd name="T67" fmla="*/ 284 h 1215"/>
                <a:gd name="T68" fmla="*/ 660 w 707"/>
                <a:gd name="T69" fmla="*/ 247 h 1215"/>
                <a:gd name="T70" fmla="*/ 637 w 707"/>
                <a:gd name="T71" fmla="*/ 174 h 1215"/>
                <a:gd name="T72" fmla="*/ 609 w 707"/>
                <a:gd name="T73" fmla="*/ 103 h 1215"/>
                <a:gd name="T74" fmla="*/ 594 w 707"/>
                <a:gd name="T75" fmla="*/ 68 h 1215"/>
                <a:gd name="T76" fmla="*/ 561 w 707"/>
                <a:gd name="T77" fmla="*/ 0 h 1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7" h="1215">
                  <a:moveTo>
                    <a:pt x="561" y="0"/>
                  </a:moveTo>
                  <a:lnTo>
                    <a:pt x="355" y="358"/>
                  </a:lnTo>
                  <a:lnTo>
                    <a:pt x="8" y="318"/>
                  </a:lnTo>
                  <a:lnTo>
                    <a:pt x="15" y="334"/>
                  </a:lnTo>
                  <a:lnTo>
                    <a:pt x="22" y="350"/>
                  </a:lnTo>
                  <a:lnTo>
                    <a:pt x="29" y="367"/>
                  </a:lnTo>
                  <a:lnTo>
                    <a:pt x="35" y="384"/>
                  </a:lnTo>
                  <a:lnTo>
                    <a:pt x="40" y="400"/>
                  </a:lnTo>
                  <a:lnTo>
                    <a:pt x="46" y="417"/>
                  </a:lnTo>
                  <a:lnTo>
                    <a:pt x="50" y="434"/>
                  </a:lnTo>
                  <a:lnTo>
                    <a:pt x="54" y="452"/>
                  </a:lnTo>
                  <a:lnTo>
                    <a:pt x="58" y="469"/>
                  </a:lnTo>
                  <a:lnTo>
                    <a:pt x="61" y="487"/>
                  </a:lnTo>
                  <a:lnTo>
                    <a:pt x="64" y="504"/>
                  </a:lnTo>
                  <a:lnTo>
                    <a:pt x="67" y="523"/>
                  </a:lnTo>
                  <a:lnTo>
                    <a:pt x="68" y="541"/>
                  </a:lnTo>
                  <a:lnTo>
                    <a:pt x="70" y="560"/>
                  </a:lnTo>
                  <a:lnTo>
                    <a:pt x="70" y="578"/>
                  </a:lnTo>
                  <a:lnTo>
                    <a:pt x="71" y="597"/>
                  </a:lnTo>
                  <a:lnTo>
                    <a:pt x="70" y="616"/>
                  </a:lnTo>
                  <a:lnTo>
                    <a:pt x="70" y="636"/>
                  </a:lnTo>
                  <a:lnTo>
                    <a:pt x="68" y="655"/>
                  </a:lnTo>
                  <a:lnTo>
                    <a:pt x="66" y="674"/>
                  </a:lnTo>
                  <a:lnTo>
                    <a:pt x="63" y="694"/>
                  </a:lnTo>
                  <a:lnTo>
                    <a:pt x="60" y="713"/>
                  </a:lnTo>
                  <a:lnTo>
                    <a:pt x="57" y="732"/>
                  </a:lnTo>
                  <a:lnTo>
                    <a:pt x="52" y="750"/>
                  </a:lnTo>
                  <a:lnTo>
                    <a:pt x="48" y="769"/>
                  </a:lnTo>
                  <a:lnTo>
                    <a:pt x="42" y="787"/>
                  </a:lnTo>
                  <a:lnTo>
                    <a:pt x="36" y="805"/>
                  </a:lnTo>
                  <a:lnTo>
                    <a:pt x="30" y="822"/>
                  </a:lnTo>
                  <a:lnTo>
                    <a:pt x="23" y="841"/>
                  </a:lnTo>
                  <a:lnTo>
                    <a:pt x="16" y="858"/>
                  </a:lnTo>
                  <a:lnTo>
                    <a:pt x="8" y="875"/>
                  </a:lnTo>
                  <a:lnTo>
                    <a:pt x="0" y="891"/>
                  </a:lnTo>
                  <a:lnTo>
                    <a:pt x="159" y="1215"/>
                  </a:lnTo>
                  <a:lnTo>
                    <a:pt x="553" y="1206"/>
                  </a:lnTo>
                  <a:lnTo>
                    <a:pt x="571" y="1172"/>
                  </a:lnTo>
                  <a:lnTo>
                    <a:pt x="588" y="1136"/>
                  </a:lnTo>
                  <a:lnTo>
                    <a:pt x="604" y="1101"/>
                  </a:lnTo>
                  <a:lnTo>
                    <a:pt x="618" y="1065"/>
                  </a:lnTo>
                  <a:lnTo>
                    <a:pt x="633" y="1029"/>
                  </a:lnTo>
                  <a:lnTo>
                    <a:pt x="646" y="991"/>
                  </a:lnTo>
                  <a:lnTo>
                    <a:pt x="657" y="954"/>
                  </a:lnTo>
                  <a:lnTo>
                    <a:pt x="662" y="935"/>
                  </a:lnTo>
                  <a:lnTo>
                    <a:pt x="667" y="916"/>
                  </a:lnTo>
                  <a:lnTo>
                    <a:pt x="677" y="878"/>
                  </a:lnTo>
                  <a:lnTo>
                    <a:pt x="685" y="839"/>
                  </a:lnTo>
                  <a:lnTo>
                    <a:pt x="691" y="799"/>
                  </a:lnTo>
                  <a:lnTo>
                    <a:pt x="697" y="759"/>
                  </a:lnTo>
                  <a:lnTo>
                    <a:pt x="699" y="739"/>
                  </a:lnTo>
                  <a:lnTo>
                    <a:pt x="702" y="719"/>
                  </a:lnTo>
                  <a:lnTo>
                    <a:pt x="705" y="679"/>
                  </a:lnTo>
                  <a:lnTo>
                    <a:pt x="707" y="637"/>
                  </a:lnTo>
                  <a:lnTo>
                    <a:pt x="707" y="617"/>
                  </a:lnTo>
                  <a:lnTo>
                    <a:pt x="707" y="597"/>
                  </a:lnTo>
                  <a:lnTo>
                    <a:pt x="707" y="557"/>
                  </a:lnTo>
                  <a:lnTo>
                    <a:pt x="705" y="516"/>
                  </a:lnTo>
                  <a:lnTo>
                    <a:pt x="704" y="496"/>
                  </a:lnTo>
                  <a:lnTo>
                    <a:pt x="702" y="477"/>
                  </a:lnTo>
                  <a:lnTo>
                    <a:pt x="700" y="457"/>
                  </a:lnTo>
                  <a:lnTo>
                    <a:pt x="698" y="438"/>
                  </a:lnTo>
                  <a:lnTo>
                    <a:pt x="692" y="399"/>
                  </a:lnTo>
                  <a:lnTo>
                    <a:pt x="689" y="380"/>
                  </a:lnTo>
                  <a:lnTo>
                    <a:pt x="686" y="361"/>
                  </a:lnTo>
                  <a:lnTo>
                    <a:pt x="678" y="322"/>
                  </a:lnTo>
                  <a:lnTo>
                    <a:pt x="674" y="303"/>
                  </a:lnTo>
                  <a:lnTo>
                    <a:pt x="670" y="284"/>
                  </a:lnTo>
                  <a:lnTo>
                    <a:pt x="665" y="266"/>
                  </a:lnTo>
                  <a:lnTo>
                    <a:pt x="660" y="247"/>
                  </a:lnTo>
                  <a:lnTo>
                    <a:pt x="649" y="211"/>
                  </a:lnTo>
                  <a:lnTo>
                    <a:pt x="637" y="174"/>
                  </a:lnTo>
                  <a:lnTo>
                    <a:pt x="623" y="138"/>
                  </a:lnTo>
                  <a:lnTo>
                    <a:pt x="609" y="103"/>
                  </a:lnTo>
                  <a:lnTo>
                    <a:pt x="602" y="86"/>
                  </a:lnTo>
                  <a:lnTo>
                    <a:pt x="594" y="68"/>
                  </a:lnTo>
                  <a:lnTo>
                    <a:pt x="578" y="33"/>
                  </a:lnTo>
                  <a:lnTo>
                    <a:pt x="561" y="0"/>
                  </a:lnTo>
                  <a:close/>
                </a:path>
              </a:pathLst>
            </a:custGeom>
            <a:solidFill>
              <a:schemeClr val="accent3"/>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lnSpc>
                  <a:spcPct val="120000"/>
                </a:lnSpc>
                <a:spcBef>
                  <a:spcPts val="0"/>
                </a:spcBef>
                <a:spcAft>
                  <a:spcPts val="0"/>
                </a:spcAft>
                <a:defRPr/>
              </a:pPr>
              <a:endParaRPr lang="en-US" sz="900">
                <a:solidFill>
                  <a:schemeClr val="tx1"/>
                </a:solidFill>
              </a:endParaRPr>
            </a:p>
          </p:txBody>
        </p:sp>
        <p:sp>
          <p:nvSpPr>
            <p:cNvPr id="40" name="MH_Other_5"/>
            <p:cNvSpPr>
              <a:spLocks noChangeAspect="1"/>
            </p:cNvSpPr>
            <p:nvPr>
              <p:custDataLst>
                <p:tags r:id="rId5"/>
              </p:custDataLst>
            </p:nvPr>
          </p:nvSpPr>
          <p:spPr bwMode="auto">
            <a:xfrm>
              <a:off x="4454525" y="4029075"/>
              <a:ext cx="1265238" cy="976313"/>
            </a:xfrm>
            <a:custGeom>
              <a:avLst/>
              <a:gdLst>
                <a:gd name="T0" fmla="*/ 642 w 1206"/>
                <a:gd name="T1" fmla="*/ 15 h 930"/>
                <a:gd name="T2" fmla="*/ 622 w 1206"/>
                <a:gd name="T3" fmla="*/ 42 h 930"/>
                <a:gd name="T4" fmla="*/ 601 w 1206"/>
                <a:gd name="T5" fmla="*/ 70 h 930"/>
                <a:gd name="T6" fmla="*/ 578 w 1206"/>
                <a:gd name="T7" fmla="*/ 95 h 930"/>
                <a:gd name="T8" fmla="*/ 554 w 1206"/>
                <a:gd name="T9" fmla="*/ 119 h 930"/>
                <a:gd name="T10" fmla="*/ 528 w 1206"/>
                <a:gd name="T11" fmla="*/ 142 h 930"/>
                <a:gd name="T12" fmla="*/ 501 w 1206"/>
                <a:gd name="T13" fmla="*/ 163 h 930"/>
                <a:gd name="T14" fmla="*/ 473 w 1206"/>
                <a:gd name="T15" fmla="*/ 183 h 930"/>
                <a:gd name="T16" fmla="*/ 444 w 1206"/>
                <a:gd name="T17" fmla="*/ 202 h 930"/>
                <a:gd name="T18" fmla="*/ 414 w 1206"/>
                <a:gd name="T19" fmla="*/ 220 h 930"/>
                <a:gd name="T20" fmla="*/ 384 w 1206"/>
                <a:gd name="T21" fmla="*/ 235 h 930"/>
                <a:gd name="T22" fmla="*/ 352 w 1206"/>
                <a:gd name="T23" fmla="*/ 249 h 930"/>
                <a:gd name="T24" fmla="*/ 318 w 1206"/>
                <a:gd name="T25" fmla="*/ 261 h 930"/>
                <a:gd name="T26" fmla="*/ 285 w 1206"/>
                <a:gd name="T27" fmla="*/ 271 h 930"/>
                <a:gd name="T28" fmla="*/ 233 w 1206"/>
                <a:gd name="T29" fmla="*/ 283 h 930"/>
                <a:gd name="T30" fmla="*/ 198 w 1206"/>
                <a:gd name="T31" fmla="*/ 289 h 930"/>
                <a:gd name="T32" fmla="*/ 197 w 1206"/>
                <a:gd name="T33" fmla="*/ 930 h 930"/>
                <a:gd name="T34" fmla="*/ 237 w 1206"/>
                <a:gd name="T35" fmla="*/ 926 h 930"/>
                <a:gd name="T36" fmla="*/ 276 w 1206"/>
                <a:gd name="T37" fmla="*/ 922 h 930"/>
                <a:gd name="T38" fmla="*/ 334 w 1206"/>
                <a:gd name="T39" fmla="*/ 913 h 930"/>
                <a:gd name="T40" fmla="*/ 374 w 1206"/>
                <a:gd name="T41" fmla="*/ 906 h 930"/>
                <a:gd name="T42" fmla="*/ 412 w 1206"/>
                <a:gd name="T43" fmla="*/ 897 h 930"/>
                <a:gd name="T44" fmla="*/ 449 w 1206"/>
                <a:gd name="T45" fmla="*/ 888 h 930"/>
                <a:gd name="T46" fmla="*/ 505 w 1206"/>
                <a:gd name="T47" fmla="*/ 871 h 930"/>
                <a:gd name="T48" fmla="*/ 560 w 1206"/>
                <a:gd name="T49" fmla="*/ 852 h 930"/>
                <a:gd name="T50" fmla="*/ 613 w 1206"/>
                <a:gd name="T51" fmla="*/ 830 h 930"/>
                <a:gd name="T52" fmla="*/ 665 w 1206"/>
                <a:gd name="T53" fmla="*/ 806 h 930"/>
                <a:gd name="T54" fmla="*/ 717 w 1206"/>
                <a:gd name="T55" fmla="*/ 780 h 930"/>
                <a:gd name="T56" fmla="*/ 750 w 1206"/>
                <a:gd name="T57" fmla="*/ 762 h 930"/>
                <a:gd name="T58" fmla="*/ 798 w 1206"/>
                <a:gd name="T59" fmla="*/ 733 h 930"/>
                <a:gd name="T60" fmla="*/ 846 w 1206"/>
                <a:gd name="T61" fmla="*/ 701 h 930"/>
                <a:gd name="T62" fmla="*/ 906 w 1206"/>
                <a:gd name="T63" fmla="*/ 655 h 930"/>
                <a:gd name="T64" fmla="*/ 950 w 1206"/>
                <a:gd name="T65" fmla="*/ 619 h 930"/>
                <a:gd name="T66" fmla="*/ 978 w 1206"/>
                <a:gd name="T67" fmla="*/ 594 h 930"/>
                <a:gd name="T68" fmla="*/ 1006 w 1206"/>
                <a:gd name="T69" fmla="*/ 568 h 930"/>
                <a:gd name="T70" fmla="*/ 1045 w 1206"/>
                <a:gd name="T71" fmla="*/ 527 h 930"/>
                <a:gd name="T72" fmla="*/ 1095 w 1206"/>
                <a:gd name="T73" fmla="*/ 471 h 930"/>
                <a:gd name="T74" fmla="*/ 1119 w 1206"/>
                <a:gd name="T75" fmla="*/ 441 h 930"/>
                <a:gd name="T76" fmla="*/ 1142 w 1206"/>
                <a:gd name="T77" fmla="*/ 412 h 930"/>
                <a:gd name="T78" fmla="*/ 1175 w 1206"/>
                <a:gd name="T79" fmla="*/ 364 h 930"/>
                <a:gd name="T80" fmla="*/ 1206 w 1206"/>
                <a:gd name="T81" fmla="*/ 317 h 930"/>
                <a:gd name="T82" fmla="*/ 652 w 1206"/>
                <a:gd name="T83" fmla="*/ 0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06" h="930">
                  <a:moveTo>
                    <a:pt x="652" y="0"/>
                  </a:moveTo>
                  <a:lnTo>
                    <a:pt x="642" y="15"/>
                  </a:lnTo>
                  <a:lnTo>
                    <a:pt x="633" y="29"/>
                  </a:lnTo>
                  <a:lnTo>
                    <a:pt x="622" y="42"/>
                  </a:lnTo>
                  <a:lnTo>
                    <a:pt x="612" y="57"/>
                  </a:lnTo>
                  <a:lnTo>
                    <a:pt x="601" y="70"/>
                  </a:lnTo>
                  <a:lnTo>
                    <a:pt x="590" y="83"/>
                  </a:lnTo>
                  <a:lnTo>
                    <a:pt x="578" y="95"/>
                  </a:lnTo>
                  <a:lnTo>
                    <a:pt x="566" y="107"/>
                  </a:lnTo>
                  <a:lnTo>
                    <a:pt x="554" y="119"/>
                  </a:lnTo>
                  <a:lnTo>
                    <a:pt x="541" y="131"/>
                  </a:lnTo>
                  <a:lnTo>
                    <a:pt x="528" y="142"/>
                  </a:lnTo>
                  <a:lnTo>
                    <a:pt x="515" y="153"/>
                  </a:lnTo>
                  <a:lnTo>
                    <a:pt x="501" y="163"/>
                  </a:lnTo>
                  <a:lnTo>
                    <a:pt x="487" y="173"/>
                  </a:lnTo>
                  <a:lnTo>
                    <a:pt x="473" y="183"/>
                  </a:lnTo>
                  <a:lnTo>
                    <a:pt x="459" y="193"/>
                  </a:lnTo>
                  <a:lnTo>
                    <a:pt x="444" y="202"/>
                  </a:lnTo>
                  <a:lnTo>
                    <a:pt x="429" y="210"/>
                  </a:lnTo>
                  <a:lnTo>
                    <a:pt x="414" y="220"/>
                  </a:lnTo>
                  <a:lnTo>
                    <a:pt x="399" y="228"/>
                  </a:lnTo>
                  <a:lnTo>
                    <a:pt x="384" y="235"/>
                  </a:lnTo>
                  <a:lnTo>
                    <a:pt x="368" y="242"/>
                  </a:lnTo>
                  <a:lnTo>
                    <a:pt x="352" y="249"/>
                  </a:lnTo>
                  <a:lnTo>
                    <a:pt x="335" y="255"/>
                  </a:lnTo>
                  <a:lnTo>
                    <a:pt x="318" y="261"/>
                  </a:lnTo>
                  <a:lnTo>
                    <a:pt x="302" y="266"/>
                  </a:lnTo>
                  <a:lnTo>
                    <a:pt x="285" y="271"/>
                  </a:lnTo>
                  <a:lnTo>
                    <a:pt x="268" y="276"/>
                  </a:lnTo>
                  <a:lnTo>
                    <a:pt x="233" y="283"/>
                  </a:lnTo>
                  <a:lnTo>
                    <a:pt x="216" y="286"/>
                  </a:lnTo>
                  <a:lnTo>
                    <a:pt x="198" y="289"/>
                  </a:lnTo>
                  <a:lnTo>
                    <a:pt x="0" y="600"/>
                  </a:lnTo>
                  <a:lnTo>
                    <a:pt x="197" y="930"/>
                  </a:lnTo>
                  <a:lnTo>
                    <a:pt x="217" y="928"/>
                  </a:lnTo>
                  <a:lnTo>
                    <a:pt x="237" y="926"/>
                  </a:lnTo>
                  <a:lnTo>
                    <a:pt x="257" y="924"/>
                  </a:lnTo>
                  <a:lnTo>
                    <a:pt x="276" y="922"/>
                  </a:lnTo>
                  <a:lnTo>
                    <a:pt x="315" y="916"/>
                  </a:lnTo>
                  <a:lnTo>
                    <a:pt x="334" y="913"/>
                  </a:lnTo>
                  <a:lnTo>
                    <a:pt x="355" y="909"/>
                  </a:lnTo>
                  <a:lnTo>
                    <a:pt x="374" y="906"/>
                  </a:lnTo>
                  <a:lnTo>
                    <a:pt x="393" y="902"/>
                  </a:lnTo>
                  <a:lnTo>
                    <a:pt x="412" y="897"/>
                  </a:lnTo>
                  <a:lnTo>
                    <a:pt x="431" y="892"/>
                  </a:lnTo>
                  <a:lnTo>
                    <a:pt x="449" y="888"/>
                  </a:lnTo>
                  <a:lnTo>
                    <a:pt x="468" y="882"/>
                  </a:lnTo>
                  <a:lnTo>
                    <a:pt x="505" y="871"/>
                  </a:lnTo>
                  <a:lnTo>
                    <a:pt x="542" y="859"/>
                  </a:lnTo>
                  <a:lnTo>
                    <a:pt x="560" y="852"/>
                  </a:lnTo>
                  <a:lnTo>
                    <a:pt x="578" y="844"/>
                  </a:lnTo>
                  <a:lnTo>
                    <a:pt x="613" y="830"/>
                  </a:lnTo>
                  <a:lnTo>
                    <a:pt x="648" y="814"/>
                  </a:lnTo>
                  <a:lnTo>
                    <a:pt x="665" y="806"/>
                  </a:lnTo>
                  <a:lnTo>
                    <a:pt x="683" y="798"/>
                  </a:lnTo>
                  <a:lnTo>
                    <a:pt x="717" y="780"/>
                  </a:lnTo>
                  <a:lnTo>
                    <a:pt x="733" y="771"/>
                  </a:lnTo>
                  <a:lnTo>
                    <a:pt x="750" y="762"/>
                  </a:lnTo>
                  <a:lnTo>
                    <a:pt x="782" y="743"/>
                  </a:lnTo>
                  <a:lnTo>
                    <a:pt x="798" y="733"/>
                  </a:lnTo>
                  <a:lnTo>
                    <a:pt x="814" y="722"/>
                  </a:lnTo>
                  <a:lnTo>
                    <a:pt x="846" y="701"/>
                  </a:lnTo>
                  <a:lnTo>
                    <a:pt x="877" y="678"/>
                  </a:lnTo>
                  <a:lnTo>
                    <a:pt x="906" y="655"/>
                  </a:lnTo>
                  <a:lnTo>
                    <a:pt x="935" y="631"/>
                  </a:lnTo>
                  <a:lnTo>
                    <a:pt x="950" y="619"/>
                  </a:lnTo>
                  <a:lnTo>
                    <a:pt x="964" y="607"/>
                  </a:lnTo>
                  <a:lnTo>
                    <a:pt x="978" y="594"/>
                  </a:lnTo>
                  <a:lnTo>
                    <a:pt x="992" y="581"/>
                  </a:lnTo>
                  <a:lnTo>
                    <a:pt x="1006" y="568"/>
                  </a:lnTo>
                  <a:lnTo>
                    <a:pt x="1019" y="555"/>
                  </a:lnTo>
                  <a:lnTo>
                    <a:pt x="1045" y="527"/>
                  </a:lnTo>
                  <a:lnTo>
                    <a:pt x="1071" y="499"/>
                  </a:lnTo>
                  <a:lnTo>
                    <a:pt x="1095" y="471"/>
                  </a:lnTo>
                  <a:lnTo>
                    <a:pt x="1107" y="456"/>
                  </a:lnTo>
                  <a:lnTo>
                    <a:pt x="1119" y="441"/>
                  </a:lnTo>
                  <a:lnTo>
                    <a:pt x="1130" y="427"/>
                  </a:lnTo>
                  <a:lnTo>
                    <a:pt x="1142" y="412"/>
                  </a:lnTo>
                  <a:lnTo>
                    <a:pt x="1164" y="381"/>
                  </a:lnTo>
                  <a:lnTo>
                    <a:pt x="1175" y="364"/>
                  </a:lnTo>
                  <a:lnTo>
                    <a:pt x="1185" y="349"/>
                  </a:lnTo>
                  <a:lnTo>
                    <a:pt x="1206" y="317"/>
                  </a:lnTo>
                  <a:lnTo>
                    <a:pt x="795" y="321"/>
                  </a:lnTo>
                  <a:lnTo>
                    <a:pt x="652" y="0"/>
                  </a:lnTo>
                  <a:close/>
                </a:path>
              </a:pathLst>
            </a:custGeom>
            <a:solidFill>
              <a:schemeClr val="accent4"/>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lnSpc>
                  <a:spcPct val="120000"/>
                </a:lnSpc>
                <a:spcBef>
                  <a:spcPts val="0"/>
                </a:spcBef>
                <a:spcAft>
                  <a:spcPts val="0"/>
                </a:spcAft>
                <a:defRPr/>
              </a:pPr>
              <a:endParaRPr lang="en-US" sz="900">
                <a:solidFill>
                  <a:schemeClr val="tx1"/>
                </a:solidFill>
              </a:endParaRPr>
            </a:p>
          </p:txBody>
        </p:sp>
        <p:sp>
          <p:nvSpPr>
            <p:cNvPr id="41" name="MH_Other_6"/>
            <p:cNvSpPr>
              <a:spLocks noChangeAspect="1"/>
            </p:cNvSpPr>
            <p:nvPr>
              <p:custDataLst>
                <p:tags r:id="rId6"/>
              </p:custDataLst>
            </p:nvPr>
          </p:nvSpPr>
          <p:spPr bwMode="auto">
            <a:xfrm>
              <a:off x="3475038" y="4081463"/>
              <a:ext cx="1119187" cy="923925"/>
            </a:xfrm>
            <a:custGeom>
              <a:avLst/>
              <a:gdLst>
                <a:gd name="T0" fmla="*/ 1047 w 1067"/>
                <a:gd name="T1" fmla="*/ 245 h 881"/>
                <a:gd name="T2" fmla="*/ 1011 w 1067"/>
                <a:gd name="T3" fmla="*/ 244 h 881"/>
                <a:gd name="T4" fmla="*/ 956 w 1067"/>
                <a:gd name="T5" fmla="*/ 238 h 881"/>
                <a:gd name="T6" fmla="*/ 904 w 1067"/>
                <a:gd name="T7" fmla="*/ 229 h 881"/>
                <a:gd name="T8" fmla="*/ 871 w 1067"/>
                <a:gd name="T9" fmla="*/ 220 h 881"/>
                <a:gd name="T10" fmla="*/ 838 w 1067"/>
                <a:gd name="T11" fmla="*/ 210 h 881"/>
                <a:gd name="T12" fmla="*/ 789 w 1067"/>
                <a:gd name="T13" fmla="*/ 191 h 881"/>
                <a:gd name="T14" fmla="*/ 758 w 1067"/>
                <a:gd name="T15" fmla="*/ 177 h 881"/>
                <a:gd name="T16" fmla="*/ 728 w 1067"/>
                <a:gd name="T17" fmla="*/ 160 h 881"/>
                <a:gd name="T18" fmla="*/ 699 w 1067"/>
                <a:gd name="T19" fmla="*/ 142 h 881"/>
                <a:gd name="T20" fmla="*/ 671 w 1067"/>
                <a:gd name="T21" fmla="*/ 123 h 881"/>
                <a:gd name="T22" fmla="*/ 643 w 1067"/>
                <a:gd name="T23" fmla="*/ 103 h 881"/>
                <a:gd name="T24" fmla="*/ 617 w 1067"/>
                <a:gd name="T25" fmla="*/ 81 h 881"/>
                <a:gd name="T26" fmla="*/ 593 w 1067"/>
                <a:gd name="T27" fmla="*/ 58 h 881"/>
                <a:gd name="T28" fmla="*/ 558 w 1067"/>
                <a:gd name="T29" fmla="*/ 20 h 881"/>
                <a:gd name="T30" fmla="*/ 0 w 1067"/>
                <a:gd name="T31" fmla="*/ 339 h 881"/>
                <a:gd name="T32" fmla="*/ 34 w 1067"/>
                <a:gd name="T33" fmla="*/ 385 h 881"/>
                <a:gd name="T34" fmla="*/ 69 w 1067"/>
                <a:gd name="T35" fmla="*/ 428 h 881"/>
                <a:gd name="T36" fmla="*/ 119 w 1067"/>
                <a:gd name="T37" fmla="*/ 485 h 881"/>
                <a:gd name="T38" fmla="*/ 145 w 1067"/>
                <a:gd name="T39" fmla="*/ 511 h 881"/>
                <a:gd name="T40" fmla="*/ 173 w 1067"/>
                <a:gd name="T41" fmla="*/ 537 h 881"/>
                <a:gd name="T42" fmla="*/ 201 w 1067"/>
                <a:gd name="T43" fmla="*/ 562 h 881"/>
                <a:gd name="T44" fmla="*/ 229 w 1067"/>
                <a:gd name="T45" fmla="*/ 587 h 881"/>
                <a:gd name="T46" fmla="*/ 273 w 1067"/>
                <a:gd name="T47" fmla="*/ 621 h 881"/>
                <a:gd name="T48" fmla="*/ 303 w 1067"/>
                <a:gd name="T49" fmla="*/ 645 h 881"/>
                <a:gd name="T50" fmla="*/ 351 w 1067"/>
                <a:gd name="T51" fmla="*/ 676 h 881"/>
                <a:gd name="T52" fmla="*/ 415 w 1067"/>
                <a:gd name="T53" fmla="*/ 715 h 881"/>
                <a:gd name="T54" fmla="*/ 481 w 1067"/>
                <a:gd name="T55" fmla="*/ 750 h 881"/>
                <a:gd name="T56" fmla="*/ 551 w 1067"/>
                <a:gd name="T57" fmla="*/ 782 h 881"/>
                <a:gd name="T58" fmla="*/ 604 w 1067"/>
                <a:gd name="T59" fmla="*/ 803 h 881"/>
                <a:gd name="T60" fmla="*/ 640 w 1067"/>
                <a:gd name="T61" fmla="*/ 816 h 881"/>
                <a:gd name="T62" fmla="*/ 696 w 1067"/>
                <a:gd name="T63" fmla="*/ 833 h 881"/>
                <a:gd name="T64" fmla="*/ 771 w 1067"/>
                <a:gd name="T65" fmla="*/ 852 h 881"/>
                <a:gd name="T66" fmla="*/ 829 w 1067"/>
                <a:gd name="T67" fmla="*/ 863 h 881"/>
                <a:gd name="T68" fmla="*/ 887 w 1067"/>
                <a:gd name="T69" fmla="*/ 871 h 881"/>
                <a:gd name="T70" fmla="*/ 946 w 1067"/>
                <a:gd name="T71" fmla="*/ 877 h 881"/>
                <a:gd name="T72" fmla="*/ 987 w 1067"/>
                <a:gd name="T73" fmla="*/ 880 h 881"/>
                <a:gd name="T74" fmla="*/ 1027 w 1067"/>
                <a:gd name="T75" fmla="*/ 881 h 881"/>
                <a:gd name="T76" fmla="*/ 1067 w 1067"/>
                <a:gd name="T77" fmla="*/ 881 h 881"/>
                <a:gd name="T78" fmla="*/ 1065 w 1067"/>
                <a:gd name="T79" fmla="*/ 244 h 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7" h="881">
                  <a:moveTo>
                    <a:pt x="1065" y="244"/>
                  </a:moveTo>
                  <a:lnTo>
                    <a:pt x="1047" y="245"/>
                  </a:lnTo>
                  <a:lnTo>
                    <a:pt x="1029" y="244"/>
                  </a:lnTo>
                  <a:lnTo>
                    <a:pt x="1011" y="244"/>
                  </a:lnTo>
                  <a:lnTo>
                    <a:pt x="975" y="241"/>
                  </a:lnTo>
                  <a:lnTo>
                    <a:pt x="956" y="238"/>
                  </a:lnTo>
                  <a:lnTo>
                    <a:pt x="939" y="236"/>
                  </a:lnTo>
                  <a:lnTo>
                    <a:pt x="904" y="229"/>
                  </a:lnTo>
                  <a:lnTo>
                    <a:pt x="887" y="225"/>
                  </a:lnTo>
                  <a:lnTo>
                    <a:pt x="871" y="220"/>
                  </a:lnTo>
                  <a:lnTo>
                    <a:pt x="854" y="215"/>
                  </a:lnTo>
                  <a:lnTo>
                    <a:pt x="838" y="210"/>
                  </a:lnTo>
                  <a:lnTo>
                    <a:pt x="804" y="198"/>
                  </a:lnTo>
                  <a:lnTo>
                    <a:pt x="789" y="191"/>
                  </a:lnTo>
                  <a:lnTo>
                    <a:pt x="773" y="184"/>
                  </a:lnTo>
                  <a:lnTo>
                    <a:pt x="758" y="177"/>
                  </a:lnTo>
                  <a:lnTo>
                    <a:pt x="743" y="169"/>
                  </a:lnTo>
                  <a:lnTo>
                    <a:pt x="728" y="160"/>
                  </a:lnTo>
                  <a:lnTo>
                    <a:pt x="713" y="151"/>
                  </a:lnTo>
                  <a:lnTo>
                    <a:pt x="699" y="142"/>
                  </a:lnTo>
                  <a:lnTo>
                    <a:pt x="685" y="133"/>
                  </a:lnTo>
                  <a:lnTo>
                    <a:pt x="671" y="123"/>
                  </a:lnTo>
                  <a:lnTo>
                    <a:pt x="657" y="113"/>
                  </a:lnTo>
                  <a:lnTo>
                    <a:pt x="643" y="103"/>
                  </a:lnTo>
                  <a:lnTo>
                    <a:pt x="630" y="92"/>
                  </a:lnTo>
                  <a:lnTo>
                    <a:pt x="617" y="81"/>
                  </a:lnTo>
                  <a:lnTo>
                    <a:pt x="605" y="69"/>
                  </a:lnTo>
                  <a:lnTo>
                    <a:pt x="593" y="58"/>
                  </a:lnTo>
                  <a:lnTo>
                    <a:pt x="581" y="45"/>
                  </a:lnTo>
                  <a:lnTo>
                    <a:pt x="558" y="20"/>
                  </a:lnTo>
                  <a:lnTo>
                    <a:pt x="177" y="0"/>
                  </a:lnTo>
                  <a:lnTo>
                    <a:pt x="0" y="339"/>
                  </a:lnTo>
                  <a:lnTo>
                    <a:pt x="23" y="370"/>
                  </a:lnTo>
                  <a:lnTo>
                    <a:pt x="34" y="385"/>
                  </a:lnTo>
                  <a:lnTo>
                    <a:pt x="46" y="399"/>
                  </a:lnTo>
                  <a:lnTo>
                    <a:pt x="69" y="428"/>
                  </a:lnTo>
                  <a:lnTo>
                    <a:pt x="94" y="456"/>
                  </a:lnTo>
                  <a:lnTo>
                    <a:pt x="119" y="485"/>
                  </a:lnTo>
                  <a:lnTo>
                    <a:pt x="132" y="498"/>
                  </a:lnTo>
                  <a:lnTo>
                    <a:pt x="145" y="511"/>
                  </a:lnTo>
                  <a:lnTo>
                    <a:pt x="159" y="524"/>
                  </a:lnTo>
                  <a:lnTo>
                    <a:pt x="173" y="537"/>
                  </a:lnTo>
                  <a:lnTo>
                    <a:pt x="187" y="550"/>
                  </a:lnTo>
                  <a:lnTo>
                    <a:pt x="201" y="562"/>
                  </a:lnTo>
                  <a:lnTo>
                    <a:pt x="215" y="575"/>
                  </a:lnTo>
                  <a:lnTo>
                    <a:pt x="229" y="587"/>
                  </a:lnTo>
                  <a:lnTo>
                    <a:pt x="258" y="610"/>
                  </a:lnTo>
                  <a:lnTo>
                    <a:pt x="273" y="621"/>
                  </a:lnTo>
                  <a:lnTo>
                    <a:pt x="288" y="633"/>
                  </a:lnTo>
                  <a:lnTo>
                    <a:pt x="303" y="645"/>
                  </a:lnTo>
                  <a:lnTo>
                    <a:pt x="319" y="655"/>
                  </a:lnTo>
                  <a:lnTo>
                    <a:pt x="351" y="676"/>
                  </a:lnTo>
                  <a:lnTo>
                    <a:pt x="383" y="696"/>
                  </a:lnTo>
                  <a:lnTo>
                    <a:pt x="415" y="715"/>
                  </a:lnTo>
                  <a:lnTo>
                    <a:pt x="448" y="733"/>
                  </a:lnTo>
                  <a:lnTo>
                    <a:pt x="481" y="750"/>
                  </a:lnTo>
                  <a:lnTo>
                    <a:pt x="517" y="766"/>
                  </a:lnTo>
                  <a:lnTo>
                    <a:pt x="551" y="782"/>
                  </a:lnTo>
                  <a:lnTo>
                    <a:pt x="586" y="796"/>
                  </a:lnTo>
                  <a:lnTo>
                    <a:pt x="604" y="803"/>
                  </a:lnTo>
                  <a:lnTo>
                    <a:pt x="622" y="810"/>
                  </a:lnTo>
                  <a:lnTo>
                    <a:pt x="640" y="816"/>
                  </a:lnTo>
                  <a:lnTo>
                    <a:pt x="659" y="822"/>
                  </a:lnTo>
                  <a:lnTo>
                    <a:pt x="696" y="833"/>
                  </a:lnTo>
                  <a:lnTo>
                    <a:pt x="733" y="843"/>
                  </a:lnTo>
                  <a:lnTo>
                    <a:pt x="771" y="852"/>
                  </a:lnTo>
                  <a:lnTo>
                    <a:pt x="810" y="859"/>
                  </a:lnTo>
                  <a:lnTo>
                    <a:pt x="829" y="863"/>
                  </a:lnTo>
                  <a:lnTo>
                    <a:pt x="848" y="866"/>
                  </a:lnTo>
                  <a:lnTo>
                    <a:pt x="887" y="871"/>
                  </a:lnTo>
                  <a:lnTo>
                    <a:pt x="926" y="876"/>
                  </a:lnTo>
                  <a:lnTo>
                    <a:pt x="946" y="877"/>
                  </a:lnTo>
                  <a:lnTo>
                    <a:pt x="967" y="879"/>
                  </a:lnTo>
                  <a:lnTo>
                    <a:pt x="987" y="880"/>
                  </a:lnTo>
                  <a:lnTo>
                    <a:pt x="1007" y="881"/>
                  </a:lnTo>
                  <a:lnTo>
                    <a:pt x="1027" y="881"/>
                  </a:lnTo>
                  <a:lnTo>
                    <a:pt x="1047" y="881"/>
                  </a:lnTo>
                  <a:lnTo>
                    <a:pt x="1067" y="881"/>
                  </a:lnTo>
                  <a:lnTo>
                    <a:pt x="865" y="540"/>
                  </a:lnTo>
                  <a:lnTo>
                    <a:pt x="1065" y="244"/>
                  </a:lnTo>
                  <a:close/>
                </a:path>
              </a:pathLst>
            </a:custGeom>
            <a:solidFill>
              <a:schemeClr val="accent5"/>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lnSpc>
                  <a:spcPct val="120000"/>
                </a:lnSpc>
                <a:spcBef>
                  <a:spcPts val="0"/>
                </a:spcBef>
                <a:spcAft>
                  <a:spcPts val="0"/>
                </a:spcAft>
                <a:defRPr/>
              </a:pPr>
              <a:endParaRPr lang="en-US" sz="900">
                <a:solidFill>
                  <a:schemeClr val="tx1"/>
                </a:solidFill>
              </a:endParaRPr>
            </a:p>
          </p:txBody>
        </p:sp>
        <p:sp>
          <p:nvSpPr>
            <p:cNvPr id="42" name="MH_Title_1"/>
            <p:cNvSpPr txBox="1">
              <a:spLocks noChangeArrowheads="1"/>
            </p:cNvSpPr>
            <p:nvPr>
              <p:custDataLst>
                <p:tags r:id="rId7"/>
              </p:custDataLst>
            </p:nvPr>
          </p:nvSpPr>
          <p:spPr bwMode="auto">
            <a:xfrm>
              <a:off x="3922713" y="3402013"/>
              <a:ext cx="12954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normAutofit fontScale="55000" lnSpcReduction="20000"/>
            </a:bodyPr>
            <a:lstStyle>
              <a:lvl1pPr>
                <a:spcBef>
                  <a:spcPct val="20000"/>
                </a:spcBef>
                <a:buFont typeface="Arial" panose="020B0604020202020204" pitchFamily="34" charset="0"/>
                <a:buChar char="•"/>
                <a:defRPr sz="3200">
                  <a:solidFill>
                    <a:schemeClr val="tx1"/>
                  </a:solidFill>
                  <a:latin typeface="Arial Narrow" panose="020B0606020202030204" pitchFamily="34" charset="0"/>
                  <a:ea typeface="微软雅黑" panose="020B0503020204020204" pitchFamily="34" charset="-122"/>
                </a:defRPr>
              </a:lvl1pPr>
              <a:lvl2pPr marL="742950" indent="-285750">
                <a:spcBef>
                  <a:spcPct val="20000"/>
                </a:spcBef>
                <a:buFont typeface="Arial" panose="020B0604020202020204" pitchFamily="34" charset="0"/>
                <a:buChar char="–"/>
                <a:defRPr sz="2800">
                  <a:solidFill>
                    <a:schemeClr val="tx1"/>
                  </a:solidFill>
                  <a:latin typeface="Arial Narrow" panose="020B0606020202030204" pitchFamily="34" charset="0"/>
                  <a:ea typeface="微软雅黑" panose="020B0503020204020204" pitchFamily="34" charset="-122"/>
                </a:defRPr>
              </a:lvl2pPr>
              <a:lvl3pPr marL="1143000" indent="-228600">
                <a:spcBef>
                  <a:spcPct val="20000"/>
                </a:spcBef>
                <a:buFont typeface="Arial" panose="020B0604020202020204" pitchFamily="34" charset="0"/>
                <a:buChar char="•"/>
                <a:defRPr sz="2400">
                  <a:solidFill>
                    <a:schemeClr val="tx1"/>
                  </a:solidFill>
                  <a:latin typeface="Arial Narrow" panose="020B0606020202030204" pitchFamily="34" charset="0"/>
                  <a:ea typeface="微软雅黑" panose="020B0503020204020204" pitchFamily="34" charset="-122"/>
                </a:defRPr>
              </a:lvl3pPr>
              <a:lvl4pPr marL="16002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4pPr>
              <a:lvl5pPr marL="2057400" indent="-228600">
                <a:spcBef>
                  <a:spcPct val="20000"/>
                </a:spcBef>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eaLnBrk="1" hangingPunct="1">
                <a:spcBef>
                  <a:spcPct val="0"/>
                </a:spcBef>
                <a:buFontTx/>
                <a:buNone/>
                <a:defRPr/>
              </a:pPr>
              <a:r>
                <a:rPr lang="zh-CN" altLang="en-US" sz="2800" dirty="0">
                  <a:latin typeface="+mn-lt"/>
                  <a:ea typeface="+mn-ea"/>
                </a:rPr>
                <a:t>此图示</a:t>
              </a:r>
              <a:endParaRPr lang="en-US" altLang="zh-CN" sz="2800" dirty="0">
                <a:latin typeface="+mn-lt"/>
                <a:ea typeface="+mn-ea"/>
              </a:endParaRPr>
            </a:p>
            <a:p>
              <a:pPr algn="ctr" eaLnBrk="1" hangingPunct="1">
                <a:spcBef>
                  <a:spcPct val="0"/>
                </a:spcBef>
                <a:buFontTx/>
                <a:buNone/>
                <a:defRPr/>
              </a:pPr>
              <a:r>
                <a:rPr lang="zh-CN" altLang="en-US" sz="2800" dirty="0">
                  <a:latin typeface="+mn-lt"/>
                  <a:ea typeface="+mn-ea"/>
                </a:rPr>
                <a:t>仅为示例</a:t>
              </a:r>
            </a:p>
          </p:txBody>
        </p:sp>
      </p:grpSp>
    </p:spTree>
    <p:extLst>
      <p:ext uri="{BB962C8B-B14F-4D97-AF65-F5344CB8AC3E}">
        <p14:creationId xmlns:p14="http://schemas.microsoft.com/office/powerpoint/2010/main" val="16207051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2888856" y="2768022"/>
            <a:ext cx="6069027" cy="3269183"/>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标题 2"/>
          <p:cNvSpPr>
            <a:spLocks noGrp="1"/>
          </p:cNvSpPr>
          <p:nvPr>
            <p:ph type="title"/>
          </p:nvPr>
        </p:nvSpPr>
        <p:spPr/>
        <p:txBody>
          <a:bodyPr/>
          <a:lstStyle/>
          <a:p>
            <a:r>
              <a:rPr lang="zh-CN" altLang="en-US" dirty="0"/>
              <a:t>可使用</a:t>
            </a:r>
            <a:r>
              <a:rPr lang="en-US" altLang="zh-CN" dirty="0"/>
              <a:t>VI</a:t>
            </a:r>
            <a:r>
              <a:rPr lang="zh-CN" altLang="en-US" dirty="0"/>
              <a:t>辅助图形</a:t>
            </a:r>
          </a:p>
        </p:txBody>
      </p:sp>
      <p:sp>
        <p:nvSpPr>
          <p:cNvPr id="5" name="Freeform 10"/>
          <p:cNvSpPr>
            <a:spLocks noChangeAspect="1"/>
          </p:cNvSpPr>
          <p:nvPr userDrawn="1"/>
        </p:nvSpPr>
        <p:spPr bwMode="auto">
          <a:xfrm>
            <a:off x="3139374" y="1937425"/>
            <a:ext cx="752895" cy="306949"/>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r>
              <a:rPr lang="en-US" altLang="zh-CN" sz="2000" b="1" dirty="0">
                <a:solidFill>
                  <a:schemeClr val="bg1"/>
                </a:solidFill>
              </a:rPr>
              <a:t>1</a:t>
            </a:r>
            <a:endParaRPr lang="zh-CN" altLang="en-US" sz="2000" b="1" dirty="0">
              <a:solidFill>
                <a:schemeClr val="bg1"/>
              </a:solidFill>
            </a:endParaRPr>
          </a:p>
        </p:txBody>
      </p:sp>
      <p:sp>
        <p:nvSpPr>
          <p:cNvPr id="11" name="文本框 10"/>
          <p:cNvSpPr txBox="1"/>
          <p:nvPr/>
        </p:nvSpPr>
        <p:spPr>
          <a:xfrm>
            <a:off x="494024" y="1875043"/>
            <a:ext cx="2723951" cy="369332"/>
          </a:xfrm>
          <a:prstGeom prst="rect">
            <a:avLst/>
          </a:prstGeom>
          <a:noFill/>
        </p:spPr>
        <p:txBody>
          <a:bodyPr wrap="none" rtlCol="0">
            <a:spAutoFit/>
          </a:bodyPr>
          <a:lstStyle/>
          <a:p>
            <a:r>
              <a:rPr lang="zh-CN" altLang="en-US" dirty="0"/>
              <a:t>可作为</a:t>
            </a:r>
            <a:r>
              <a:rPr lang="en-US" altLang="zh-CN" dirty="0"/>
              <a:t>ICON</a:t>
            </a:r>
            <a:r>
              <a:rPr lang="zh-CN" altLang="en-US" dirty="0"/>
              <a:t>或形状，如：</a:t>
            </a:r>
          </a:p>
        </p:txBody>
      </p:sp>
      <p:sp>
        <p:nvSpPr>
          <p:cNvPr id="12" name="文本框 11"/>
          <p:cNvSpPr txBox="1"/>
          <p:nvPr/>
        </p:nvSpPr>
        <p:spPr>
          <a:xfrm>
            <a:off x="494024" y="2699082"/>
            <a:ext cx="2243499" cy="369332"/>
          </a:xfrm>
          <a:prstGeom prst="rect">
            <a:avLst/>
          </a:prstGeom>
          <a:noFill/>
        </p:spPr>
        <p:txBody>
          <a:bodyPr wrap="none" rtlCol="0">
            <a:spAutoFit/>
          </a:bodyPr>
          <a:lstStyle/>
          <a:p>
            <a:r>
              <a:rPr lang="zh-CN" altLang="en-US" dirty="0"/>
              <a:t>可作为分割线，如：</a:t>
            </a:r>
          </a:p>
        </p:txBody>
      </p:sp>
      <p:sp>
        <p:nvSpPr>
          <p:cNvPr id="14" name="文本框 13"/>
          <p:cNvSpPr txBox="1"/>
          <p:nvPr/>
        </p:nvSpPr>
        <p:spPr>
          <a:xfrm>
            <a:off x="3329483" y="3022586"/>
            <a:ext cx="1193965" cy="369332"/>
          </a:xfrm>
          <a:prstGeom prst="rect">
            <a:avLst/>
          </a:prstGeom>
          <a:noFill/>
        </p:spPr>
        <p:txBody>
          <a:bodyPr wrap="square" rtlCol="0">
            <a:spAutoFit/>
          </a:bodyPr>
          <a:lstStyle/>
          <a:p>
            <a:r>
              <a:rPr lang="zh-CN" altLang="en-US" dirty="0"/>
              <a:t>文字内容</a:t>
            </a:r>
          </a:p>
        </p:txBody>
      </p:sp>
      <p:sp>
        <p:nvSpPr>
          <p:cNvPr id="15" name="文本框 14"/>
          <p:cNvSpPr txBox="1"/>
          <p:nvPr/>
        </p:nvSpPr>
        <p:spPr>
          <a:xfrm>
            <a:off x="6225798" y="3022586"/>
            <a:ext cx="1380830" cy="369332"/>
          </a:xfrm>
          <a:prstGeom prst="rect">
            <a:avLst/>
          </a:prstGeom>
          <a:noFill/>
        </p:spPr>
        <p:txBody>
          <a:bodyPr wrap="square" rtlCol="0">
            <a:spAutoFit/>
          </a:bodyPr>
          <a:lstStyle/>
          <a:p>
            <a:r>
              <a:rPr lang="zh-CN" altLang="en-US" dirty="0"/>
              <a:t>文字内容</a:t>
            </a:r>
          </a:p>
        </p:txBody>
      </p:sp>
      <p:sp>
        <p:nvSpPr>
          <p:cNvPr id="19" name="文本框 18"/>
          <p:cNvSpPr txBox="1"/>
          <p:nvPr/>
        </p:nvSpPr>
        <p:spPr>
          <a:xfrm>
            <a:off x="3329483" y="3463936"/>
            <a:ext cx="1193965" cy="369332"/>
          </a:xfrm>
          <a:prstGeom prst="rect">
            <a:avLst/>
          </a:prstGeom>
          <a:noFill/>
        </p:spPr>
        <p:txBody>
          <a:bodyPr wrap="square" rtlCol="0">
            <a:spAutoFit/>
          </a:bodyPr>
          <a:lstStyle/>
          <a:p>
            <a:r>
              <a:rPr lang="zh-CN" altLang="en-US" dirty="0"/>
              <a:t>文字内容</a:t>
            </a:r>
          </a:p>
        </p:txBody>
      </p:sp>
      <p:sp>
        <p:nvSpPr>
          <p:cNvPr id="20" name="文本框 19"/>
          <p:cNvSpPr txBox="1"/>
          <p:nvPr/>
        </p:nvSpPr>
        <p:spPr>
          <a:xfrm>
            <a:off x="6225798" y="3463936"/>
            <a:ext cx="1380830" cy="369332"/>
          </a:xfrm>
          <a:prstGeom prst="rect">
            <a:avLst/>
          </a:prstGeom>
          <a:noFill/>
        </p:spPr>
        <p:txBody>
          <a:bodyPr wrap="square" rtlCol="0">
            <a:spAutoFit/>
          </a:bodyPr>
          <a:lstStyle/>
          <a:p>
            <a:r>
              <a:rPr lang="zh-CN" altLang="en-US" dirty="0"/>
              <a:t>文字内容</a:t>
            </a:r>
          </a:p>
        </p:txBody>
      </p:sp>
      <p:sp>
        <p:nvSpPr>
          <p:cNvPr id="21" name="文本框 20"/>
          <p:cNvSpPr txBox="1"/>
          <p:nvPr/>
        </p:nvSpPr>
        <p:spPr>
          <a:xfrm>
            <a:off x="3329483" y="3905286"/>
            <a:ext cx="1193965" cy="369332"/>
          </a:xfrm>
          <a:prstGeom prst="rect">
            <a:avLst/>
          </a:prstGeom>
          <a:noFill/>
        </p:spPr>
        <p:txBody>
          <a:bodyPr wrap="square" rtlCol="0">
            <a:spAutoFit/>
          </a:bodyPr>
          <a:lstStyle/>
          <a:p>
            <a:r>
              <a:rPr lang="zh-CN" altLang="en-US" dirty="0"/>
              <a:t>文字内容</a:t>
            </a:r>
          </a:p>
        </p:txBody>
      </p:sp>
      <p:sp>
        <p:nvSpPr>
          <p:cNvPr id="22" name="文本框 21"/>
          <p:cNvSpPr txBox="1"/>
          <p:nvPr/>
        </p:nvSpPr>
        <p:spPr>
          <a:xfrm>
            <a:off x="6225798" y="3905286"/>
            <a:ext cx="1380830" cy="369332"/>
          </a:xfrm>
          <a:prstGeom prst="rect">
            <a:avLst/>
          </a:prstGeom>
          <a:noFill/>
        </p:spPr>
        <p:txBody>
          <a:bodyPr wrap="square" rtlCol="0">
            <a:spAutoFit/>
          </a:bodyPr>
          <a:lstStyle/>
          <a:p>
            <a:r>
              <a:rPr lang="zh-CN" altLang="en-US" dirty="0"/>
              <a:t>文字内容</a:t>
            </a:r>
          </a:p>
        </p:txBody>
      </p:sp>
      <p:sp>
        <p:nvSpPr>
          <p:cNvPr id="23" name="文本框 22"/>
          <p:cNvSpPr txBox="1"/>
          <p:nvPr/>
        </p:nvSpPr>
        <p:spPr>
          <a:xfrm>
            <a:off x="3329483" y="4346636"/>
            <a:ext cx="1193965" cy="369332"/>
          </a:xfrm>
          <a:prstGeom prst="rect">
            <a:avLst/>
          </a:prstGeom>
          <a:noFill/>
        </p:spPr>
        <p:txBody>
          <a:bodyPr wrap="square" rtlCol="0">
            <a:spAutoFit/>
          </a:bodyPr>
          <a:lstStyle/>
          <a:p>
            <a:r>
              <a:rPr lang="zh-CN" altLang="en-US" dirty="0"/>
              <a:t>文字内容</a:t>
            </a:r>
          </a:p>
        </p:txBody>
      </p:sp>
      <p:sp>
        <p:nvSpPr>
          <p:cNvPr id="24" name="文本框 23"/>
          <p:cNvSpPr txBox="1"/>
          <p:nvPr/>
        </p:nvSpPr>
        <p:spPr>
          <a:xfrm>
            <a:off x="6225798" y="4346636"/>
            <a:ext cx="1380830" cy="369332"/>
          </a:xfrm>
          <a:prstGeom prst="rect">
            <a:avLst/>
          </a:prstGeom>
          <a:noFill/>
        </p:spPr>
        <p:txBody>
          <a:bodyPr wrap="square" rtlCol="0">
            <a:spAutoFit/>
          </a:bodyPr>
          <a:lstStyle/>
          <a:p>
            <a:r>
              <a:rPr lang="zh-CN" altLang="en-US" dirty="0"/>
              <a:t>文字内容</a:t>
            </a:r>
          </a:p>
        </p:txBody>
      </p:sp>
      <p:sp>
        <p:nvSpPr>
          <p:cNvPr id="25" name="文本框 24"/>
          <p:cNvSpPr txBox="1"/>
          <p:nvPr/>
        </p:nvSpPr>
        <p:spPr>
          <a:xfrm>
            <a:off x="3329483" y="4787986"/>
            <a:ext cx="1193965" cy="369332"/>
          </a:xfrm>
          <a:prstGeom prst="rect">
            <a:avLst/>
          </a:prstGeom>
          <a:noFill/>
        </p:spPr>
        <p:txBody>
          <a:bodyPr wrap="square" rtlCol="0">
            <a:spAutoFit/>
          </a:bodyPr>
          <a:lstStyle/>
          <a:p>
            <a:r>
              <a:rPr lang="zh-CN" altLang="en-US" dirty="0"/>
              <a:t>文字内容</a:t>
            </a:r>
          </a:p>
        </p:txBody>
      </p:sp>
      <p:sp>
        <p:nvSpPr>
          <p:cNvPr id="26" name="文本框 25"/>
          <p:cNvSpPr txBox="1"/>
          <p:nvPr/>
        </p:nvSpPr>
        <p:spPr>
          <a:xfrm>
            <a:off x="6225798" y="4787986"/>
            <a:ext cx="1380830" cy="369332"/>
          </a:xfrm>
          <a:prstGeom prst="rect">
            <a:avLst/>
          </a:prstGeom>
          <a:noFill/>
        </p:spPr>
        <p:txBody>
          <a:bodyPr wrap="square" rtlCol="0">
            <a:spAutoFit/>
          </a:bodyPr>
          <a:lstStyle/>
          <a:p>
            <a:r>
              <a:rPr lang="zh-CN" altLang="en-US" dirty="0"/>
              <a:t>文字内容</a:t>
            </a:r>
          </a:p>
        </p:txBody>
      </p:sp>
      <p:sp>
        <p:nvSpPr>
          <p:cNvPr id="27" name="文本框 26"/>
          <p:cNvSpPr txBox="1"/>
          <p:nvPr/>
        </p:nvSpPr>
        <p:spPr>
          <a:xfrm>
            <a:off x="3329483" y="5229336"/>
            <a:ext cx="1193965" cy="369332"/>
          </a:xfrm>
          <a:prstGeom prst="rect">
            <a:avLst/>
          </a:prstGeom>
          <a:noFill/>
        </p:spPr>
        <p:txBody>
          <a:bodyPr wrap="square" rtlCol="0">
            <a:spAutoFit/>
          </a:bodyPr>
          <a:lstStyle/>
          <a:p>
            <a:r>
              <a:rPr lang="zh-CN" altLang="en-US" dirty="0"/>
              <a:t>文字内容</a:t>
            </a:r>
          </a:p>
        </p:txBody>
      </p:sp>
      <p:sp>
        <p:nvSpPr>
          <p:cNvPr id="28" name="文本框 27"/>
          <p:cNvSpPr txBox="1"/>
          <p:nvPr/>
        </p:nvSpPr>
        <p:spPr>
          <a:xfrm>
            <a:off x="6225798" y="5229336"/>
            <a:ext cx="1380830" cy="369332"/>
          </a:xfrm>
          <a:prstGeom prst="rect">
            <a:avLst/>
          </a:prstGeom>
          <a:noFill/>
        </p:spPr>
        <p:txBody>
          <a:bodyPr wrap="square" rtlCol="0">
            <a:spAutoFit/>
          </a:bodyPr>
          <a:lstStyle/>
          <a:p>
            <a:r>
              <a:rPr lang="zh-CN" altLang="en-US" dirty="0"/>
              <a:t>文字内容</a:t>
            </a:r>
          </a:p>
        </p:txBody>
      </p:sp>
      <p:sp>
        <p:nvSpPr>
          <p:cNvPr id="29" name="Freeform 10"/>
          <p:cNvSpPr>
            <a:spLocks noChangeAspect="1"/>
          </p:cNvSpPr>
          <p:nvPr/>
        </p:nvSpPr>
        <p:spPr bwMode="auto">
          <a:xfrm>
            <a:off x="4232135" y="1850742"/>
            <a:ext cx="1295869" cy="528315"/>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r>
              <a:rPr lang="zh-CN" altLang="en-US" sz="2000" b="1" dirty="0">
                <a:solidFill>
                  <a:schemeClr val="bg1"/>
                </a:solidFill>
              </a:rPr>
              <a:t>注：</a:t>
            </a:r>
          </a:p>
        </p:txBody>
      </p:sp>
      <p:pic>
        <p:nvPicPr>
          <p:cNvPr id="2" name="图片 1"/>
          <p:cNvPicPr>
            <a:picLocks noChangeAspect="1"/>
          </p:cNvPicPr>
          <p:nvPr/>
        </p:nvPicPr>
        <p:blipFill>
          <a:blip r:embed="rId2"/>
          <a:stretch>
            <a:fillRect/>
          </a:stretch>
        </p:blipFill>
        <p:spPr>
          <a:xfrm rot="5400000" flipH="1" flipV="1">
            <a:off x="4455455" y="4299836"/>
            <a:ext cx="2842228" cy="93600"/>
          </a:xfrm>
          <a:prstGeom prst="rect">
            <a:avLst/>
          </a:prstGeom>
        </p:spPr>
      </p:pic>
    </p:spTree>
    <p:extLst>
      <p:ext uri="{BB962C8B-B14F-4D97-AF65-F5344CB8AC3E}">
        <p14:creationId xmlns:p14="http://schemas.microsoft.com/office/powerpoint/2010/main" val="2870202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t>任务介绍</a:t>
            </a:r>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特征提取</a:t>
            </a: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模型搭建</a:t>
            </a: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总结</a:t>
            </a:r>
          </a:p>
        </p:txBody>
      </p:sp>
    </p:spTree>
    <p:extLst>
      <p:ext uri="{BB962C8B-B14F-4D97-AF65-F5344CB8AC3E}">
        <p14:creationId xmlns:p14="http://schemas.microsoft.com/office/powerpoint/2010/main" val="18462090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solidFill>
                  <a:srgbClr val="C9151E"/>
                </a:solidFill>
                <a:latin typeface="微软雅黑" panose="020B0503020204020204" pitchFamily="34" charset="-122"/>
                <a:ea typeface="微软雅黑" panose="020B0503020204020204" pitchFamily="34" charset="-122"/>
              </a:rPr>
              <a:t>目录 </a:t>
            </a:r>
            <a:r>
              <a:rPr lang="en-US" altLang="zh-CN" dirty="0">
                <a:solidFill>
                  <a:srgbClr val="C9151E"/>
                </a:solidFill>
                <a:latin typeface="微软雅黑" panose="020B0503020204020204" pitchFamily="34" charset="-122"/>
                <a:ea typeface="微软雅黑" panose="020B0503020204020204" pitchFamily="34" charset="-122"/>
              </a:rPr>
              <a:t>Contents</a:t>
            </a:r>
            <a:endParaRPr lang="zh-CN" altLang="en-US" dirty="0">
              <a:solidFill>
                <a:srgbClr val="C9151E"/>
              </a:solidFill>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说明</a:t>
            </a:r>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无页码版式</a:t>
            </a: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有页码版式</a:t>
            </a: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图形与配色</a:t>
            </a:r>
          </a:p>
        </p:txBody>
      </p:sp>
      <p:sp>
        <p:nvSpPr>
          <p:cNvPr id="33" name="Freeform 10"/>
          <p:cNvSpPr>
            <a:spLocks/>
          </p:cNvSpPr>
          <p:nvPr userDrawn="1"/>
        </p:nvSpPr>
        <p:spPr bwMode="auto">
          <a:xfrm>
            <a:off x="1841535" y="5047251"/>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2071646" y="4983444"/>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35" name="直接连接符 34"/>
          <p:cNvCxnSpPr>
            <a:stCxn id="33" idx="6"/>
          </p:cNvCxnSpPr>
          <p:nvPr/>
        </p:nvCxnSpPr>
        <p:spPr>
          <a:xfrm>
            <a:off x="2534033" y="5391109"/>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图片处理及排版</a:t>
            </a:r>
          </a:p>
        </p:txBody>
      </p:sp>
    </p:spTree>
    <p:extLst>
      <p:ext uri="{BB962C8B-B14F-4D97-AF65-F5344CB8AC3E}">
        <p14:creationId xmlns:p14="http://schemas.microsoft.com/office/powerpoint/2010/main" val="20852592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818197" y="3803257"/>
            <a:ext cx="3996000" cy="2679923"/>
          </a:xfrm>
          <a:prstGeom prst="rect">
            <a:avLst/>
          </a:prstGeom>
        </p:spPr>
      </p:pic>
      <p:pic>
        <p:nvPicPr>
          <p:cNvPr id="3" name="图片 2"/>
          <p:cNvPicPr>
            <a:picLocks/>
          </p:cNvPicPr>
          <p:nvPr/>
        </p:nvPicPr>
        <p:blipFill>
          <a:blip r:embed="rId3">
            <a:extLst>
              <a:ext uri="{28A0092B-C50C-407E-A947-70E740481C1C}">
                <a14:useLocalDpi xmlns:a14="http://schemas.microsoft.com/office/drawing/2010/main" val="0"/>
              </a:ext>
            </a:extLst>
          </a:blip>
          <a:stretch>
            <a:fillRect/>
          </a:stretch>
        </p:blipFill>
        <p:spPr>
          <a:xfrm>
            <a:off x="493496" y="914400"/>
            <a:ext cx="3996000" cy="2713591"/>
          </a:xfrm>
          <a:prstGeom prst="rect">
            <a:avLst/>
          </a:prstGeom>
        </p:spPr>
      </p:pic>
      <p:pic>
        <p:nvPicPr>
          <p:cNvPr id="8" name="图片 7"/>
          <p:cNvPicPr>
            <a:picLocks noChangeAspect="1"/>
          </p:cNvPicPr>
          <p:nvPr/>
        </p:nvPicPr>
        <p:blipFill rotWithShape="1">
          <a:blip r:embed="rId4" cstate="print">
            <a:extLst>
              <a:ext uri="{28A0092B-C50C-407E-A947-70E740481C1C}">
                <a14:useLocalDpi xmlns:a14="http://schemas.microsoft.com/office/drawing/2010/main" val="0"/>
              </a:ext>
            </a:extLst>
          </a:blip>
          <a:srcRect/>
          <a:stretch/>
        </p:blipFill>
        <p:spPr>
          <a:xfrm>
            <a:off x="610843" y="1017552"/>
            <a:ext cx="3761307" cy="2507538"/>
          </a:xfrm>
          <a:prstGeom prst="rect">
            <a:avLst/>
          </a:prstGeom>
        </p:spPr>
      </p:pic>
      <p:pic>
        <p:nvPicPr>
          <p:cNvPr id="9" name="图片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954377" y="3901399"/>
            <a:ext cx="3723640" cy="2483638"/>
          </a:xfrm>
          <a:prstGeom prst="rect">
            <a:avLst/>
          </a:prstGeom>
        </p:spPr>
      </p:pic>
      <p:sp>
        <p:nvSpPr>
          <p:cNvPr id="13" name="矩形 12"/>
          <p:cNvSpPr/>
          <p:nvPr/>
        </p:nvSpPr>
        <p:spPr>
          <a:xfrm>
            <a:off x="4811141" y="914400"/>
            <a:ext cx="3996000" cy="27135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p:cNvPicPr>
          <p:nvPr/>
        </p:nvPicPr>
        <p:blipFill>
          <a:blip r:embed="rId6">
            <a:extLst>
              <a:ext uri="{28A0092B-C50C-407E-A947-70E740481C1C}">
                <a14:useLocalDpi xmlns:a14="http://schemas.microsoft.com/office/drawing/2010/main" val="0"/>
              </a:ext>
            </a:extLst>
          </a:blip>
          <a:stretch>
            <a:fillRect/>
          </a:stretch>
        </p:blipFill>
        <p:spPr>
          <a:xfrm>
            <a:off x="4919141" y="994636"/>
            <a:ext cx="3780000" cy="2553119"/>
          </a:xfrm>
          <a:prstGeom prst="rect">
            <a:avLst/>
          </a:prstGeom>
        </p:spPr>
      </p:pic>
      <p:pic>
        <p:nvPicPr>
          <p:cNvPr id="14" name="图片 13"/>
          <p:cNvPicPr>
            <a:picLocks noChangeAspect="1"/>
          </p:cNvPicPr>
          <p:nvPr/>
        </p:nvPicPr>
        <p:blipFill rotWithShape="1">
          <a:blip r:embed="rId7" cstate="print">
            <a:extLst>
              <a:ext uri="{28A0092B-C50C-407E-A947-70E740481C1C}">
                <a14:useLocalDpi xmlns:a14="http://schemas.microsoft.com/office/drawing/2010/main" val="0"/>
              </a:ext>
            </a:extLst>
          </a:blip>
          <a:srcRect t="1655" b="1655"/>
          <a:stretch/>
        </p:blipFill>
        <p:spPr>
          <a:xfrm>
            <a:off x="5081141" y="1119195"/>
            <a:ext cx="3456000" cy="2304000"/>
          </a:xfrm>
          <a:prstGeom prst="rect">
            <a:avLst/>
          </a:prstGeom>
        </p:spPr>
      </p:pic>
      <p:sp>
        <p:nvSpPr>
          <p:cNvPr id="15" name="文本框 14"/>
          <p:cNvSpPr txBox="1"/>
          <p:nvPr/>
        </p:nvSpPr>
        <p:spPr>
          <a:xfrm>
            <a:off x="493497" y="4372969"/>
            <a:ext cx="4070411" cy="2314480"/>
          </a:xfrm>
          <a:prstGeom prst="rect">
            <a:avLst/>
          </a:prstGeom>
          <a:noFill/>
        </p:spPr>
        <p:txBody>
          <a:bodyPr wrap="square" rtlCol="0">
            <a:spAutoFit/>
          </a:bodyPr>
          <a:lstStyle/>
          <a:p>
            <a:pPr marL="285750" indent="-285750">
              <a:lnSpc>
                <a:spcPct val="120000"/>
              </a:lnSpc>
              <a:spcAft>
                <a:spcPts val="600"/>
              </a:spcAft>
              <a:buClr>
                <a:schemeClr val="accent1"/>
              </a:buClr>
              <a:buFont typeface="Arial" panose="020B0604020202020204" pitchFamily="34" charset="0"/>
              <a:buChar char="•"/>
            </a:pPr>
            <a:r>
              <a:rPr lang="zh-CN" altLang="en-US" sz="1600" dirty="0"/>
              <a:t>使用辅助图形增加图片边。</a:t>
            </a:r>
            <a:endParaRPr lang="en-US" altLang="zh-CN" sz="1600" dirty="0"/>
          </a:p>
          <a:p>
            <a:pPr marL="285750" indent="-285750">
              <a:lnSpc>
                <a:spcPct val="120000"/>
              </a:lnSpc>
              <a:spcAft>
                <a:spcPts val="200"/>
              </a:spcAft>
              <a:buClr>
                <a:schemeClr val="accent1"/>
              </a:buClr>
              <a:buFont typeface="Arial" panose="020B0604020202020204" pitchFamily="34" charset="0"/>
              <a:buChar char="•"/>
            </a:pPr>
            <a:r>
              <a:rPr lang="zh-CN" altLang="en-US" sz="1600" dirty="0"/>
              <a:t>本页图片处理的方式</a:t>
            </a:r>
            <a:r>
              <a:rPr lang="zh-CN" altLang="en-US" sz="1600" b="1" dirty="0">
                <a:solidFill>
                  <a:schemeClr val="accent1"/>
                </a:solidFill>
              </a:rPr>
              <a:t>仅供参考，非指定样式</a:t>
            </a:r>
            <a:r>
              <a:rPr lang="zh-CN" altLang="en-US" sz="1600" dirty="0"/>
              <a:t>。</a:t>
            </a:r>
            <a:endParaRPr lang="en-US" altLang="zh-CN" sz="1600" dirty="0"/>
          </a:p>
          <a:p>
            <a:pPr marL="285750" indent="-285750">
              <a:lnSpc>
                <a:spcPct val="120000"/>
              </a:lnSpc>
              <a:spcAft>
                <a:spcPts val="200"/>
              </a:spcAft>
              <a:buClr>
                <a:schemeClr val="accent1"/>
              </a:buClr>
              <a:buFont typeface="Arial" panose="020B0604020202020204" pitchFamily="34" charset="0"/>
              <a:buChar char="•"/>
            </a:pPr>
            <a:r>
              <a:rPr lang="zh-CN" altLang="en-US" sz="1600" dirty="0"/>
              <a:t>仅为方便使用，本页</a:t>
            </a:r>
            <a:r>
              <a:rPr lang="en-US" altLang="zh-CN" sz="1600" dirty="0"/>
              <a:t>PPT</a:t>
            </a:r>
            <a:r>
              <a:rPr lang="zh-CN" altLang="en-US" sz="1600" dirty="0"/>
              <a:t>中所有的图片均为</a:t>
            </a:r>
            <a:r>
              <a:rPr lang="en-US" altLang="zh-CN" sz="1600" dirty="0"/>
              <a:t>3:2</a:t>
            </a:r>
            <a:r>
              <a:rPr lang="zh-CN" altLang="en-US" sz="1600" dirty="0"/>
              <a:t>主流图片比例。如需更精确的</a:t>
            </a:r>
            <a:r>
              <a:rPr lang="en-US" altLang="zh-CN" sz="1600" dirty="0"/>
              <a:t>PPT</a:t>
            </a:r>
            <a:r>
              <a:rPr lang="zh-CN" altLang="en-US" sz="1600" dirty="0"/>
              <a:t>制作或其他设计，请根据设计标准对图片进行剪裁。</a:t>
            </a:r>
          </a:p>
        </p:txBody>
      </p:sp>
      <p:sp>
        <p:nvSpPr>
          <p:cNvPr id="25" name="Freeform 10"/>
          <p:cNvSpPr>
            <a:spLocks noChangeAspect="1"/>
          </p:cNvSpPr>
          <p:nvPr/>
        </p:nvSpPr>
        <p:spPr bwMode="auto">
          <a:xfrm>
            <a:off x="493496" y="3816404"/>
            <a:ext cx="1057691" cy="431212"/>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r>
              <a:rPr lang="zh-CN" altLang="en-US" sz="2000" b="1" dirty="0">
                <a:solidFill>
                  <a:schemeClr val="bg1"/>
                </a:solidFill>
              </a:rPr>
              <a:t>注：</a:t>
            </a:r>
          </a:p>
        </p:txBody>
      </p:sp>
    </p:spTree>
    <p:extLst>
      <p:ext uri="{BB962C8B-B14F-4D97-AF65-F5344CB8AC3E}">
        <p14:creationId xmlns:p14="http://schemas.microsoft.com/office/powerpoint/2010/main" val="3997683999"/>
      </p:ext>
    </p:extLst>
  </p:cSld>
  <p:clrMapOvr>
    <a:masterClrMapping/>
  </p:clrMapOvr>
  <p:transition spd="med">
    <p:push/>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latin typeface="+mn-ea"/>
                <a:ea typeface="+mn-ea"/>
              </a:rPr>
              <a:t>谢谢！</a:t>
            </a:r>
          </a:p>
        </p:txBody>
      </p:sp>
    </p:spTree>
    <p:extLst>
      <p:ext uri="{BB962C8B-B14F-4D97-AF65-F5344CB8AC3E}">
        <p14:creationId xmlns:p14="http://schemas.microsoft.com/office/powerpoint/2010/main" val="1362973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任务介绍</a:t>
            </a:r>
          </a:p>
        </p:txBody>
      </p:sp>
      <p:sp>
        <p:nvSpPr>
          <p:cNvPr id="2" name="文本框 1">
            <a:extLst>
              <a:ext uri="{FF2B5EF4-FFF2-40B4-BE49-F238E27FC236}">
                <a16:creationId xmlns:a16="http://schemas.microsoft.com/office/drawing/2014/main" id="{71768348-C76D-4E50-B052-288FDAD1E5D0}"/>
              </a:ext>
            </a:extLst>
          </p:cNvPr>
          <p:cNvSpPr txBox="1"/>
          <p:nvPr/>
        </p:nvSpPr>
        <p:spPr>
          <a:xfrm>
            <a:off x="124287" y="1642369"/>
            <a:ext cx="5370991" cy="2215991"/>
          </a:xfrm>
          <a:prstGeom prst="rect">
            <a:avLst/>
          </a:prstGeom>
          <a:noFill/>
        </p:spPr>
        <p:txBody>
          <a:bodyPr wrap="square" rtlCol="0">
            <a:spAutoFit/>
          </a:bodyPr>
          <a:lstStyle/>
          <a:p>
            <a:pPr marL="285750" indent="-285750">
              <a:buFont typeface="Arial" panose="020B0604020202020204" pitchFamily="34" charset="0"/>
              <a:buChar char="•"/>
            </a:pPr>
            <a:r>
              <a:rPr lang="zh-CN" altLang="en-US" sz="2000" dirty="0"/>
              <a:t>来源于蓝洞公司的游戏 绝对求生</a:t>
            </a:r>
            <a:r>
              <a:rPr lang="en-US" altLang="zh-CN" sz="2000" dirty="0"/>
              <a:t>-</a:t>
            </a:r>
            <a:r>
              <a:rPr lang="zh-CN" altLang="en-US" sz="2000" dirty="0"/>
              <a:t>大逃杀</a:t>
            </a:r>
            <a:endParaRPr lang="en-US" altLang="zh-CN" sz="2000" dirty="0"/>
          </a:p>
          <a:p>
            <a:pPr marL="285750" indent="-285750">
              <a:buFont typeface="Arial" panose="020B0604020202020204" pitchFamily="34" charset="0"/>
              <a:buChar char="•"/>
            </a:pPr>
            <a:r>
              <a:rPr lang="zh-CN" altLang="en-US" sz="2000" dirty="0"/>
              <a:t>真实比赛数据，样本量超过</a:t>
            </a:r>
            <a:r>
              <a:rPr lang="en-US" altLang="zh-CN" sz="2000" dirty="0"/>
              <a:t>400</a:t>
            </a:r>
            <a:r>
              <a:rPr lang="zh-CN" altLang="en-US" sz="2000" dirty="0"/>
              <a:t>万</a:t>
            </a:r>
            <a:endParaRPr lang="en-US" altLang="zh-CN" sz="2000" dirty="0"/>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zh-CN" altLang="en-US" sz="2000" dirty="0"/>
              <a:t>任务目标</a:t>
            </a:r>
            <a:r>
              <a:rPr lang="en-US" altLang="zh-CN" sz="2000" dirty="0"/>
              <a:t>: </a:t>
            </a:r>
            <a:r>
              <a:rPr lang="zh-CN" altLang="en-US" sz="2000" dirty="0"/>
              <a:t>根据玩家在比赛中的数据预测玩家本场比赛的排名</a:t>
            </a:r>
            <a:r>
              <a:rPr lang="en-US" altLang="zh-CN" sz="2000" dirty="0"/>
              <a:t>(0</a:t>
            </a:r>
            <a:r>
              <a:rPr lang="zh-CN" altLang="en-US" sz="2000" dirty="0"/>
              <a:t>为最后一名，</a:t>
            </a:r>
            <a:r>
              <a:rPr lang="en-US" altLang="zh-CN" sz="2000" dirty="0"/>
              <a:t>1</a:t>
            </a:r>
            <a:r>
              <a:rPr lang="zh-CN" altLang="en-US" sz="2000" dirty="0"/>
              <a:t>为第一名</a:t>
            </a:r>
            <a:r>
              <a:rPr lang="en-US" altLang="zh-CN" sz="2000" dirty="0"/>
              <a:t>)</a:t>
            </a:r>
          </a:p>
          <a:p>
            <a:pPr marL="285750" indent="-285750">
              <a:buFont typeface="Arial" panose="020B0604020202020204" pitchFamily="34" charset="0"/>
              <a:buChar char="•"/>
            </a:pPr>
            <a:endParaRPr lang="zh-CN" altLang="en-US" dirty="0"/>
          </a:p>
        </p:txBody>
      </p:sp>
      <p:pic>
        <p:nvPicPr>
          <p:cNvPr id="4" name="图片 3">
            <a:extLst>
              <a:ext uri="{FF2B5EF4-FFF2-40B4-BE49-F238E27FC236}">
                <a16:creationId xmlns:a16="http://schemas.microsoft.com/office/drawing/2014/main" id="{8709EE78-CE4B-4120-84FB-C9996707E871}"/>
              </a:ext>
            </a:extLst>
          </p:cNvPr>
          <p:cNvPicPr>
            <a:picLocks noChangeAspect="1"/>
          </p:cNvPicPr>
          <p:nvPr/>
        </p:nvPicPr>
        <p:blipFill>
          <a:blip r:embed="rId2"/>
          <a:stretch>
            <a:fillRect/>
          </a:stretch>
        </p:blipFill>
        <p:spPr>
          <a:xfrm>
            <a:off x="248575" y="3582185"/>
            <a:ext cx="4962618" cy="3092338"/>
          </a:xfrm>
          <a:prstGeom prst="rect">
            <a:avLst/>
          </a:prstGeom>
        </p:spPr>
      </p:pic>
      <p:sp>
        <p:nvSpPr>
          <p:cNvPr id="5" name="矩形 4">
            <a:extLst>
              <a:ext uri="{FF2B5EF4-FFF2-40B4-BE49-F238E27FC236}">
                <a16:creationId xmlns:a16="http://schemas.microsoft.com/office/drawing/2014/main" id="{DFC8E828-D5DC-47C7-8FAC-2C59C13FE9C6}"/>
              </a:ext>
            </a:extLst>
          </p:cNvPr>
          <p:cNvSpPr/>
          <p:nvPr/>
        </p:nvSpPr>
        <p:spPr>
          <a:xfrm>
            <a:off x="5495278" y="1642369"/>
            <a:ext cx="2849732" cy="923330"/>
          </a:xfrm>
          <a:prstGeom prst="rect">
            <a:avLst/>
          </a:prstGeom>
        </p:spPr>
        <p:txBody>
          <a:bodyPr wrap="square">
            <a:spAutoFit/>
          </a:bodyPr>
          <a:lstStyle/>
          <a:p>
            <a:r>
              <a:rPr lang="zh-CN" altLang="en-US" dirty="0"/>
              <a:t>https://www.kaggle.com/c/pubg-finish-placement-prediction</a:t>
            </a:r>
          </a:p>
        </p:txBody>
      </p:sp>
      <p:pic>
        <p:nvPicPr>
          <p:cNvPr id="6" name="图片 5">
            <a:extLst>
              <a:ext uri="{FF2B5EF4-FFF2-40B4-BE49-F238E27FC236}">
                <a16:creationId xmlns:a16="http://schemas.microsoft.com/office/drawing/2014/main" id="{DC4D175E-BB01-4C28-BA12-9F8B0BD67C98}"/>
              </a:ext>
            </a:extLst>
          </p:cNvPr>
          <p:cNvPicPr>
            <a:picLocks noChangeAspect="1"/>
          </p:cNvPicPr>
          <p:nvPr/>
        </p:nvPicPr>
        <p:blipFill>
          <a:blip r:embed="rId3"/>
          <a:stretch>
            <a:fillRect/>
          </a:stretch>
        </p:blipFill>
        <p:spPr>
          <a:xfrm>
            <a:off x="5211193" y="5078027"/>
            <a:ext cx="3949306" cy="1685915"/>
          </a:xfrm>
          <a:prstGeom prst="rect">
            <a:avLst/>
          </a:prstGeom>
        </p:spPr>
      </p:pic>
    </p:spTree>
    <p:extLst>
      <p:ext uri="{BB962C8B-B14F-4D97-AF65-F5344CB8AC3E}">
        <p14:creationId xmlns:p14="http://schemas.microsoft.com/office/powerpoint/2010/main" val="233054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5761117" cy="4921498"/>
          </a:xfrm>
        </p:spPr>
        <p:txBody>
          <a:bodyPr>
            <a:normAutofit fontScale="92500" lnSpcReduction="20000"/>
          </a:bodyPr>
          <a:lstStyle/>
          <a:p>
            <a:pPr>
              <a:lnSpc>
                <a:spcPct val="150000"/>
              </a:lnSpc>
            </a:pPr>
            <a:r>
              <a:rPr lang="zh-CN" altLang="en-US" dirty="0"/>
              <a:t>最终目标</a:t>
            </a:r>
            <a:r>
              <a:rPr lang="en-US" altLang="zh-CN" dirty="0"/>
              <a:t>: </a:t>
            </a:r>
            <a:r>
              <a:rPr lang="zh-CN" altLang="en-US" dirty="0"/>
              <a:t>在</a:t>
            </a:r>
            <a:r>
              <a:rPr lang="en-US" altLang="zh-CN" dirty="0"/>
              <a:t>Kaggle</a:t>
            </a:r>
            <a:r>
              <a:rPr lang="zh-CN" altLang="en-US" dirty="0"/>
              <a:t>上提交结果，完成比赛</a:t>
            </a:r>
            <a:endParaRPr lang="en-US" altLang="zh-CN" dirty="0"/>
          </a:p>
          <a:p>
            <a:pPr>
              <a:lnSpc>
                <a:spcPct val="150000"/>
              </a:lnSpc>
            </a:pPr>
            <a:r>
              <a:rPr lang="zh-CN" altLang="en-US" dirty="0"/>
              <a:t>第一轮</a:t>
            </a:r>
            <a:r>
              <a:rPr lang="en-US" altLang="zh-CN" dirty="0"/>
              <a:t>: </a:t>
            </a:r>
            <a:r>
              <a:rPr lang="zh-CN" altLang="en-US" dirty="0"/>
              <a:t>简单特征提取（基本靠直觉）</a:t>
            </a:r>
            <a:endParaRPr lang="en-US" altLang="zh-CN" dirty="0"/>
          </a:p>
          <a:p>
            <a:pPr>
              <a:lnSpc>
                <a:spcPct val="150000"/>
              </a:lnSpc>
            </a:pPr>
            <a:r>
              <a:rPr lang="zh-CN" altLang="en-US" dirty="0"/>
              <a:t>搭建简单模型，并对特征进行调整</a:t>
            </a:r>
            <a:endParaRPr lang="en-US" altLang="zh-CN" dirty="0"/>
          </a:p>
          <a:p>
            <a:pPr marL="0" indent="0">
              <a:lnSpc>
                <a:spcPct val="150000"/>
              </a:lnSpc>
              <a:buNone/>
            </a:pPr>
            <a:endParaRPr lang="en-US" altLang="zh-CN" dirty="0"/>
          </a:p>
          <a:p>
            <a:pPr marL="0" indent="0">
              <a:lnSpc>
                <a:spcPct val="150000"/>
              </a:lnSpc>
              <a:buNone/>
            </a:pPr>
            <a:endParaRPr lang="en-US" altLang="zh-CN" dirty="0"/>
          </a:p>
          <a:p>
            <a:pPr marL="0" indent="0">
              <a:lnSpc>
                <a:spcPct val="150000"/>
              </a:lnSpc>
              <a:buNone/>
            </a:pPr>
            <a:r>
              <a:rPr lang="zh-CN" altLang="en-US" sz="1800" dirty="0"/>
              <a:t>第一轮的主要目标为基本机器学习模型的</a:t>
            </a:r>
            <a:endParaRPr lang="en-US" altLang="zh-CN" sz="1800" dirty="0"/>
          </a:p>
          <a:p>
            <a:pPr marL="0" indent="0">
              <a:lnSpc>
                <a:spcPct val="150000"/>
              </a:lnSpc>
              <a:buNone/>
            </a:pPr>
            <a:r>
              <a:rPr lang="zh-CN" altLang="en-US" sz="1800" dirty="0"/>
              <a:t>搭建（入门）</a:t>
            </a:r>
            <a:endParaRPr lang="en-US" altLang="zh-CN" sz="1800" dirty="0"/>
          </a:p>
          <a:p>
            <a:pPr marL="0" indent="0">
              <a:lnSpc>
                <a:spcPct val="150000"/>
              </a:lnSpc>
              <a:buNone/>
            </a:pPr>
            <a:r>
              <a:rPr lang="zh-CN" altLang="en-US" sz="1800" dirty="0"/>
              <a:t>郭远帆</a:t>
            </a:r>
            <a:r>
              <a:rPr lang="en-US" altLang="zh-CN" sz="1800" dirty="0"/>
              <a:t>:</a:t>
            </a:r>
            <a:r>
              <a:rPr lang="zh-CN" altLang="en-US" sz="1800" dirty="0"/>
              <a:t>搭建线性模型与</a:t>
            </a:r>
            <a:r>
              <a:rPr lang="en-US" altLang="zh-CN" sz="1800" dirty="0"/>
              <a:t>SVM</a:t>
            </a:r>
            <a:r>
              <a:rPr lang="zh-CN" altLang="en-US" sz="1800" dirty="0"/>
              <a:t>，实现梯度下降法</a:t>
            </a:r>
            <a:endParaRPr lang="en-US" altLang="zh-CN" sz="1800" dirty="0"/>
          </a:p>
          <a:p>
            <a:pPr marL="0" indent="0">
              <a:lnSpc>
                <a:spcPct val="150000"/>
              </a:lnSpc>
              <a:buNone/>
            </a:pPr>
            <a:r>
              <a:rPr lang="zh-CN" altLang="en-US" sz="1800" dirty="0"/>
              <a:t>唐荣俊</a:t>
            </a:r>
            <a:r>
              <a:rPr lang="en-US" altLang="zh-CN" sz="1800" dirty="0"/>
              <a:t>:</a:t>
            </a:r>
            <a:r>
              <a:rPr lang="zh-CN" altLang="en-US" sz="1800" dirty="0"/>
              <a:t>搭建决策树模型，特征工程调整</a:t>
            </a:r>
            <a:endParaRPr lang="en-US" altLang="zh-CN" sz="1800" dirty="0"/>
          </a:p>
          <a:p>
            <a:pPr marL="0" indent="0">
              <a:lnSpc>
                <a:spcPct val="150000"/>
              </a:lnSpc>
              <a:buNone/>
            </a:pPr>
            <a:r>
              <a:rPr lang="zh-CN" altLang="en-US" sz="1800" dirty="0"/>
              <a:t>罗乙然</a:t>
            </a:r>
            <a:r>
              <a:rPr lang="en-US" altLang="zh-CN" sz="1800" dirty="0"/>
              <a:t>:</a:t>
            </a:r>
            <a:r>
              <a:rPr lang="zh-CN" altLang="en-US" sz="1800" dirty="0"/>
              <a:t>搭建随机森林模型，特征工程调整</a:t>
            </a:r>
            <a:endParaRPr lang="en-US" altLang="zh-CN" sz="1800" dirty="0"/>
          </a:p>
        </p:txBody>
      </p:sp>
      <p:sp>
        <p:nvSpPr>
          <p:cNvPr id="3" name="标题 2"/>
          <p:cNvSpPr>
            <a:spLocks noGrp="1"/>
          </p:cNvSpPr>
          <p:nvPr>
            <p:ph type="title"/>
          </p:nvPr>
        </p:nvSpPr>
        <p:spPr/>
        <p:txBody>
          <a:bodyPr/>
          <a:lstStyle/>
          <a:p>
            <a:r>
              <a:rPr lang="zh-CN" altLang="en-US" dirty="0"/>
              <a:t>小组分工与规划</a:t>
            </a:r>
          </a:p>
        </p:txBody>
      </p:sp>
      <p:sp>
        <p:nvSpPr>
          <p:cNvPr id="2" name="流程图: 过程 1">
            <a:extLst>
              <a:ext uri="{FF2B5EF4-FFF2-40B4-BE49-F238E27FC236}">
                <a16:creationId xmlns:a16="http://schemas.microsoft.com/office/drawing/2014/main" id="{223CC06E-F980-4099-A9BF-5402B7F9B161}"/>
              </a:ext>
            </a:extLst>
          </p:cNvPr>
          <p:cNvSpPr/>
          <p:nvPr/>
        </p:nvSpPr>
        <p:spPr>
          <a:xfrm>
            <a:off x="1878408" y="3498357"/>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数据清理与异常处理</a:t>
            </a:r>
          </a:p>
        </p:txBody>
      </p:sp>
      <p:sp>
        <p:nvSpPr>
          <p:cNvPr id="7" name="流程图: 过程 6">
            <a:extLst>
              <a:ext uri="{FF2B5EF4-FFF2-40B4-BE49-F238E27FC236}">
                <a16:creationId xmlns:a16="http://schemas.microsoft.com/office/drawing/2014/main" id="{EBB6127F-E3CD-45F1-B87A-AB9188FC86BA}"/>
              </a:ext>
            </a:extLst>
          </p:cNvPr>
          <p:cNvSpPr/>
          <p:nvPr/>
        </p:nvSpPr>
        <p:spPr>
          <a:xfrm>
            <a:off x="3541737" y="3498357"/>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简单特征提取</a:t>
            </a:r>
          </a:p>
        </p:txBody>
      </p:sp>
      <p:sp>
        <p:nvSpPr>
          <p:cNvPr id="8" name="流程图: 过程 7">
            <a:extLst>
              <a:ext uri="{FF2B5EF4-FFF2-40B4-BE49-F238E27FC236}">
                <a16:creationId xmlns:a16="http://schemas.microsoft.com/office/drawing/2014/main" id="{D1C6E2BA-0B01-4159-912F-C9BD7ABBD8D0}"/>
              </a:ext>
            </a:extLst>
          </p:cNvPr>
          <p:cNvSpPr/>
          <p:nvPr/>
        </p:nvSpPr>
        <p:spPr>
          <a:xfrm>
            <a:off x="5112471" y="2349223"/>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回归决策树模型</a:t>
            </a:r>
          </a:p>
        </p:txBody>
      </p:sp>
      <p:sp>
        <p:nvSpPr>
          <p:cNvPr id="9" name="流程图: 过程 8">
            <a:extLst>
              <a:ext uri="{FF2B5EF4-FFF2-40B4-BE49-F238E27FC236}">
                <a16:creationId xmlns:a16="http://schemas.microsoft.com/office/drawing/2014/main" id="{FDCF7AE0-E418-43AE-9E66-6D393222355A}"/>
              </a:ext>
            </a:extLst>
          </p:cNvPr>
          <p:cNvSpPr/>
          <p:nvPr/>
        </p:nvSpPr>
        <p:spPr>
          <a:xfrm>
            <a:off x="206735" y="3502965"/>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altLang="zh-CN" sz="1200" dirty="0"/>
              <a:t>Python</a:t>
            </a:r>
            <a:r>
              <a:rPr lang="zh-CN" altLang="en-US" sz="1200" dirty="0"/>
              <a:t>数据科学工具学习</a:t>
            </a:r>
          </a:p>
        </p:txBody>
      </p:sp>
      <p:sp>
        <p:nvSpPr>
          <p:cNvPr id="10" name="流程图: 过程 9">
            <a:extLst>
              <a:ext uri="{FF2B5EF4-FFF2-40B4-BE49-F238E27FC236}">
                <a16:creationId xmlns:a16="http://schemas.microsoft.com/office/drawing/2014/main" id="{803CBD23-71B4-4A18-9593-2911F2007693}"/>
              </a:ext>
            </a:extLst>
          </p:cNvPr>
          <p:cNvSpPr/>
          <p:nvPr/>
        </p:nvSpPr>
        <p:spPr>
          <a:xfrm>
            <a:off x="5112471" y="3498357"/>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线性模型</a:t>
            </a:r>
          </a:p>
        </p:txBody>
      </p:sp>
      <p:sp>
        <p:nvSpPr>
          <p:cNvPr id="11" name="流程图: 过程 10">
            <a:extLst>
              <a:ext uri="{FF2B5EF4-FFF2-40B4-BE49-F238E27FC236}">
                <a16:creationId xmlns:a16="http://schemas.microsoft.com/office/drawing/2014/main" id="{862E67D7-CD55-415B-8495-573BAC2C1AA2}"/>
              </a:ext>
            </a:extLst>
          </p:cNvPr>
          <p:cNvSpPr/>
          <p:nvPr/>
        </p:nvSpPr>
        <p:spPr>
          <a:xfrm>
            <a:off x="5112471" y="4647491"/>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随机森林模型</a:t>
            </a:r>
          </a:p>
        </p:txBody>
      </p:sp>
      <p:sp>
        <p:nvSpPr>
          <p:cNvPr id="12" name="流程图: 过程 11">
            <a:extLst>
              <a:ext uri="{FF2B5EF4-FFF2-40B4-BE49-F238E27FC236}">
                <a16:creationId xmlns:a16="http://schemas.microsoft.com/office/drawing/2014/main" id="{8BFCACB8-8D8D-4FD0-8C41-917ED2916D66}"/>
              </a:ext>
            </a:extLst>
          </p:cNvPr>
          <p:cNvSpPr/>
          <p:nvPr/>
        </p:nvSpPr>
        <p:spPr>
          <a:xfrm>
            <a:off x="5112470" y="5796625"/>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回归</a:t>
            </a:r>
            <a:r>
              <a:rPr lang="en-US" altLang="zh-CN" sz="1200" dirty="0"/>
              <a:t>SVM</a:t>
            </a:r>
            <a:r>
              <a:rPr lang="zh-CN" altLang="en-US" sz="1200" dirty="0"/>
              <a:t>模型</a:t>
            </a:r>
          </a:p>
        </p:txBody>
      </p:sp>
      <p:sp>
        <p:nvSpPr>
          <p:cNvPr id="13" name="流程图: 过程 12">
            <a:extLst>
              <a:ext uri="{FF2B5EF4-FFF2-40B4-BE49-F238E27FC236}">
                <a16:creationId xmlns:a16="http://schemas.microsoft.com/office/drawing/2014/main" id="{1B67EA15-BBC2-4EC6-9C80-AD3B7ED72281}"/>
              </a:ext>
            </a:extLst>
          </p:cNvPr>
          <p:cNvSpPr/>
          <p:nvPr/>
        </p:nvSpPr>
        <p:spPr>
          <a:xfrm>
            <a:off x="6542432" y="3498357"/>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特征工程调整</a:t>
            </a:r>
          </a:p>
        </p:txBody>
      </p:sp>
      <p:sp>
        <p:nvSpPr>
          <p:cNvPr id="14" name="流程图: 过程 13">
            <a:extLst>
              <a:ext uri="{FF2B5EF4-FFF2-40B4-BE49-F238E27FC236}">
                <a16:creationId xmlns:a16="http://schemas.microsoft.com/office/drawing/2014/main" id="{54628256-4E86-440D-BBC0-2504E66BCEBB}"/>
              </a:ext>
            </a:extLst>
          </p:cNvPr>
          <p:cNvSpPr/>
          <p:nvPr/>
        </p:nvSpPr>
        <p:spPr>
          <a:xfrm>
            <a:off x="7972393" y="3498357"/>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200" dirty="0"/>
              <a:t>写报告</a:t>
            </a:r>
          </a:p>
        </p:txBody>
      </p:sp>
      <p:sp>
        <p:nvSpPr>
          <p:cNvPr id="5" name="箭头: 右 4">
            <a:extLst>
              <a:ext uri="{FF2B5EF4-FFF2-40B4-BE49-F238E27FC236}">
                <a16:creationId xmlns:a16="http://schemas.microsoft.com/office/drawing/2014/main" id="{886D7FE1-1699-4BCB-93FB-6011C75529B7}"/>
              </a:ext>
            </a:extLst>
          </p:cNvPr>
          <p:cNvSpPr/>
          <p:nvPr/>
        </p:nvSpPr>
        <p:spPr>
          <a:xfrm>
            <a:off x="1349406" y="3781887"/>
            <a:ext cx="529002" cy="97655"/>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箭头: 右 14">
            <a:extLst>
              <a:ext uri="{FF2B5EF4-FFF2-40B4-BE49-F238E27FC236}">
                <a16:creationId xmlns:a16="http://schemas.microsoft.com/office/drawing/2014/main" id="{2CC84872-C7CE-46D2-8E62-24894A855EA2}"/>
              </a:ext>
            </a:extLst>
          </p:cNvPr>
          <p:cNvSpPr/>
          <p:nvPr/>
        </p:nvSpPr>
        <p:spPr>
          <a:xfrm>
            <a:off x="3012635" y="3781887"/>
            <a:ext cx="529002" cy="97655"/>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箭头: 右 15">
            <a:extLst>
              <a:ext uri="{FF2B5EF4-FFF2-40B4-BE49-F238E27FC236}">
                <a16:creationId xmlns:a16="http://schemas.microsoft.com/office/drawing/2014/main" id="{CF91606A-DE8D-4251-B43F-3960224ED0CB}"/>
              </a:ext>
            </a:extLst>
          </p:cNvPr>
          <p:cNvSpPr/>
          <p:nvPr/>
        </p:nvSpPr>
        <p:spPr>
          <a:xfrm>
            <a:off x="4680750" y="3781887"/>
            <a:ext cx="431720" cy="97655"/>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箭头: 右 16">
            <a:extLst>
              <a:ext uri="{FF2B5EF4-FFF2-40B4-BE49-F238E27FC236}">
                <a16:creationId xmlns:a16="http://schemas.microsoft.com/office/drawing/2014/main" id="{251B2EE5-BCDB-4729-B81F-D205A3337E89}"/>
              </a:ext>
            </a:extLst>
          </p:cNvPr>
          <p:cNvSpPr/>
          <p:nvPr/>
        </p:nvSpPr>
        <p:spPr>
          <a:xfrm rot="19326172">
            <a:off x="4613303" y="3210078"/>
            <a:ext cx="768171" cy="113976"/>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箭头: 右 17">
            <a:extLst>
              <a:ext uri="{FF2B5EF4-FFF2-40B4-BE49-F238E27FC236}">
                <a16:creationId xmlns:a16="http://schemas.microsoft.com/office/drawing/2014/main" id="{728031A1-59E7-43E7-976C-61D3D53DB684}"/>
              </a:ext>
            </a:extLst>
          </p:cNvPr>
          <p:cNvSpPr/>
          <p:nvPr/>
        </p:nvSpPr>
        <p:spPr>
          <a:xfrm rot="2898105">
            <a:off x="4573258" y="4316725"/>
            <a:ext cx="768171" cy="113976"/>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箭头: 右 18">
            <a:extLst>
              <a:ext uri="{FF2B5EF4-FFF2-40B4-BE49-F238E27FC236}">
                <a16:creationId xmlns:a16="http://schemas.microsoft.com/office/drawing/2014/main" id="{44A95634-FA5D-4EA0-889B-93D5BF1EA646}"/>
              </a:ext>
            </a:extLst>
          </p:cNvPr>
          <p:cNvSpPr/>
          <p:nvPr/>
        </p:nvSpPr>
        <p:spPr>
          <a:xfrm rot="3919557">
            <a:off x="4028182" y="4908547"/>
            <a:ext cx="1751274" cy="11524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箭头: 右 19">
            <a:extLst>
              <a:ext uri="{FF2B5EF4-FFF2-40B4-BE49-F238E27FC236}">
                <a16:creationId xmlns:a16="http://schemas.microsoft.com/office/drawing/2014/main" id="{747B3686-4B82-494F-B3B8-C357F09E19AE}"/>
              </a:ext>
            </a:extLst>
          </p:cNvPr>
          <p:cNvSpPr/>
          <p:nvPr/>
        </p:nvSpPr>
        <p:spPr>
          <a:xfrm>
            <a:off x="6251483" y="3781887"/>
            <a:ext cx="290949" cy="103554"/>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箭头: 右 20">
            <a:extLst>
              <a:ext uri="{FF2B5EF4-FFF2-40B4-BE49-F238E27FC236}">
                <a16:creationId xmlns:a16="http://schemas.microsoft.com/office/drawing/2014/main" id="{249E7200-8EB0-4C85-AD3F-7B0D73DBC33E}"/>
              </a:ext>
            </a:extLst>
          </p:cNvPr>
          <p:cNvSpPr/>
          <p:nvPr/>
        </p:nvSpPr>
        <p:spPr>
          <a:xfrm>
            <a:off x="7681444" y="3786872"/>
            <a:ext cx="290949" cy="103554"/>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75719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277813" y="1548460"/>
            <a:ext cx="5761117" cy="4921498"/>
          </a:xfrm>
        </p:spPr>
        <p:txBody>
          <a:bodyPr/>
          <a:lstStyle/>
          <a:p>
            <a:pPr marL="0" indent="0">
              <a:lnSpc>
                <a:spcPct val="150000"/>
              </a:lnSpc>
              <a:buNone/>
            </a:pPr>
            <a:r>
              <a:rPr lang="zh-CN" altLang="en-US" dirty="0"/>
              <a:t>在完成了第一轮之后调整模型，并尝试进行后续的工作</a:t>
            </a:r>
            <a:r>
              <a:rPr lang="en-US" altLang="zh-CN" dirty="0"/>
              <a:t>:</a:t>
            </a:r>
          </a:p>
          <a:p>
            <a:pPr marL="0" indent="0">
              <a:lnSpc>
                <a:spcPct val="150000"/>
              </a:lnSpc>
              <a:buNone/>
            </a:pPr>
            <a:endParaRPr lang="en-US" altLang="zh-CN" dirty="0"/>
          </a:p>
        </p:txBody>
      </p:sp>
      <p:sp>
        <p:nvSpPr>
          <p:cNvPr id="3" name="标题 2"/>
          <p:cNvSpPr>
            <a:spLocks noGrp="1"/>
          </p:cNvSpPr>
          <p:nvPr>
            <p:ph type="title"/>
          </p:nvPr>
        </p:nvSpPr>
        <p:spPr/>
        <p:txBody>
          <a:bodyPr/>
          <a:lstStyle/>
          <a:p>
            <a:r>
              <a:rPr lang="zh-CN" altLang="en-US" dirty="0"/>
              <a:t>后续规划</a:t>
            </a:r>
            <a:r>
              <a:rPr lang="en-US" altLang="zh-CN" dirty="0"/>
              <a:t>/</a:t>
            </a:r>
            <a:r>
              <a:rPr lang="zh-CN" altLang="en-US" dirty="0"/>
              <a:t>工作</a:t>
            </a:r>
          </a:p>
        </p:txBody>
      </p:sp>
      <p:sp>
        <p:nvSpPr>
          <p:cNvPr id="11" name="流程图: 过程 10">
            <a:extLst>
              <a:ext uri="{FF2B5EF4-FFF2-40B4-BE49-F238E27FC236}">
                <a16:creationId xmlns:a16="http://schemas.microsoft.com/office/drawing/2014/main" id="{862E67D7-CD55-415B-8495-573BAC2C1AA2}"/>
              </a:ext>
            </a:extLst>
          </p:cNvPr>
          <p:cNvSpPr/>
          <p:nvPr/>
        </p:nvSpPr>
        <p:spPr>
          <a:xfrm>
            <a:off x="2287765" y="3429000"/>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集成学习与</a:t>
            </a:r>
            <a:r>
              <a:rPr lang="en-US" altLang="zh-CN" sz="1400" dirty="0"/>
              <a:t>stacking</a:t>
            </a:r>
            <a:r>
              <a:rPr lang="zh-CN" altLang="en-US" sz="1400" dirty="0"/>
              <a:t>技术</a:t>
            </a:r>
          </a:p>
        </p:txBody>
      </p:sp>
      <p:sp>
        <p:nvSpPr>
          <p:cNvPr id="12" name="流程图: 过程 11">
            <a:extLst>
              <a:ext uri="{FF2B5EF4-FFF2-40B4-BE49-F238E27FC236}">
                <a16:creationId xmlns:a16="http://schemas.microsoft.com/office/drawing/2014/main" id="{8BFCACB8-8D8D-4FD0-8C41-917ED2916D66}"/>
              </a:ext>
            </a:extLst>
          </p:cNvPr>
          <p:cNvSpPr/>
          <p:nvPr/>
        </p:nvSpPr>
        <p:spPr>
          <a:xfrm>
            <a:off x="4000664" y="3429000"/>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深入特征工程</a:t>
            </a:r>
          </a:p>
        </p:txBody>
      </p:sp>
      <p:sp>
        <p:nvSpPr>
          <p:cNvPr id="13" name="流程图: 过程 12">
            <a:extLst>
              <a:ext uri="{FF2B5EF4-FFF2-40B4-BE49-F238E27FC236}">
                <a16:creationId xmlns:a16="http://schemas.microsoft.com/office/drawing/2014/main" id="{1B67EA15-BBC2-4EC6-9C80-AD3B7ED72281}"/>
              </a:ext>
            </a:extLst>
          </p:cNvPr>
          <p:cNvSpPr/>
          <p:nvPr/>
        </p:nvSpPr>
        <p:spPr>
          <a:xfrm>
            <a:off x="5713563" y="3429000"/>
            <a:ext cx="1142671" cy="648070"/>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400" dirty="0"/>
              <a:t>深度模型搭建</a:t>
            </a:r>
          </a:p>
        </p:txBody>
      </p:sp>
    </p:spTree>
    <p:extLst>
      <p:ext uri="{BB962C8B-B14F-4D97-AF65-F5344CB8AC3E}">
        <p14:creationId xmlns:p14="http://schemas.microsoft.com/office/powerpoint/2010/main" val="2473840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494025" y="1685678"/>
            <a:ext cx="4644417" cy="4921498"/>
          </a:xfrm>
        </p:spPr>
        <p:txBody>
          <a:bodyPr/>
          <a:lstStyle/>
          <a:p>
            <a:pPr>
              <a:lnSpc>
                <a:spcPct val="150000"/>
              </a:lnSpc>
            </a:pPr>
            <a:r>
              <a:rPr lang="zh-CN" altLang="en-US" dirty="0"/>
              <a:t>编程语言</a:t>
            </a:r>
            <a:r>
              <a:rPr lang="en-US" altLang="zh-CN" dirty="0"/>
              <a:t>: Python3</a:t>
            </a:r>
          </a:p>
          <a:p>
            <a:pPr marL="0" indent="0">
              <a:lnSpc>
                <a:spcPct val="150000"/>
              </a:lnSpc>
              <a:buNone/>
            </a:pPr>
            <a:endParaRPr lang="en-US" altLang="zh-CN" dirty="0"/>
          </a:p>
        </p:txBody>
      </p:sp>
      <p:sp>
        <p:nvSpPr>
          <p:cNvPr id="3" name="标题 2"/>
          <p:cNvSpPr>
            <a:spLocks noGrp="1"/>
          </p:cNvSpPr>
          <p:nvPr>
            <p:ph type="title"/>
          </p:nvPr>
        </p:nvSpPr>
        <p:spPr/>
        <p:txBody>
          <a:bodyPr/>
          <a:lstStyle/>
          <a:p>
            <a:r>
              <a:rPr lang="zh-CN" altLang="en-US" dirty="0"/>
              <a:t>工具包</a:t>
            </a:r>
            <a:r>
              <a:rPr lang="en-US" altLang="zh-CN" dirty="0"/>
              <a:t>/</a:t>
            </a:r>
            <a:r>
              <a:rPr lang="zh-CN" altLang="en-US" dirty="0"/>
              <a:t>编程环境</a:t>
            </a:r>
          </a:p>
        </p:txBody>
      </p:sp>
      <p:graphicFrame>
        <p:nvGraphicFramePr>
          <p:cNvPr id="2" name="表格 1">
            <a:extLst>
              <a:ext uri="{FF2B5EF4-FFF2-40B4-BE49-F238E27FC236}">
                <a16:creationId xmlns:a16="http://schemas.microsoft.com/office/drawing/2014/main" id="{1CB74463-D235-4869-9CE0-784CCE863C23}"/>
              </a:ext>
            </a:extLst>
          </p:cNvPr>
          <p:cNvGraphicFramePr>
            <a:graphicFrameLocks noGrp="1"/>
          </p:cNvGraphicFramePr>
          <p:nvPr>
            <p:extLst>
              <p:ext uri="{D42A27DB-BD31-4B8C-83A1-F6EECF244321}">
                <p14:modId xmlns:p14="http://schemas.microsoft.com/office/powerpoint/2010/main" val="2574875553"/>
              </p:ext>
            </p:extLst>
          </p:nvPr>
        </p:nvGraphicFramePr>
        <p:xfrm>
          <a:off x="494024" y="2454134"/>
          <a:ext cx="6083997" cy="2219960"/>
        </p:xfrm>
        <a:graphic>
          <a:graphicData uri="http://schemas.openxmlformats.org/drawingml/2006/table">
            <a:tbl>
              <a:tblPr firstRow="1" bandRow="1">
                <a:tableStyleId>{5C22544A-7EE6-4342-B048-85BDC9FD1C3A}</a:tableStyleId>
              </a:tblPr>
              <a:tblGrid>
                <a:gridCol w="3035997">
                  <a:extLst>
                    <a:ext uri="{9D8B030D-6E8A-4147-A177-3AD203B41FA5}">
                      <a16:colId xmlns:a16="http://schemas.microsoft.com/office/drawing/2014/main" val="364463279"/>
                    </a:ext>
                  </a:extLst>
                </a:gridCol>
                <a:gridCol w="3048000">
                  <a:extLst>
                    <a:ext uri="{9D8B030D-6E8A-4147-A177-3AD203B41FA5}">
                      <a16:colId xmlns:a16="http://schemas.microsoft.com/office/drawing/2014/main" val="1771000880"/>
                    </a:ext>
                  </a:extLst>
                </a:gridCol>
              </a:tblGrid>
              <a:tr h="0">
                <a:tc>
                  <a:txBody>
                    <a:bodyPr/>
                    <a:lstStyle/>
                    <a:p>
                      <a:pPr algn="ctr"/>
                      <a:r>
                        <a:rPr lang="zh-CN" altLang="en-US" dirty="0"/>
                        <a:t>工具包名称</a:t>
                      </a:r>
                    </a:p>
                  </a:txBody>
                  <a:tcPr/>
                </a:tc>
                <a:tc>
                  <a:txBody>
                    <a:bodyPr/>
                    <a:lstStyle/>
                    <a:p>
                      <a:pPr algn="ctr"/>
                      <a:r>
                        <a:rPr lang="zh-CN" altLang="en-US" dirty="0"/>
                        <a:t>简介</a:t>
                      </a:r>
                    </a:p>
                  </a:txBody>
                  <a:tcPr/>
                </a:tc>
                <a:extLst>
                  <a:ext uri="{0D108BD9-81ED-4DB2-BD59-A6C34878D82A}">
                    <a16:rowId xmlns:a16="http://schemas.microsoft.com/office/drawing/2014/main" val="1338108868"/>
                  </a:ext>
                </a:extLst>
              </a:tr>
              <a:tr h="370840">
                <a:tc>
                  <a:txBody>
                    <a:bodyPr/>
                    <a:lstStyle/>
                    <a:p>
                      <a:pPr algn="ctr"/>
                      <a:r>
                        <a:rPr lang="en-US" altLang="zh-CN" dirty="0" err="1"/>
                        <a:t>Numpy</a:t>
                      </a:r>
                      <a:endParaRPr lang="zh-CN" altLang="en-US" dirty="0"/>
                    </a:p>
                  </a:txBody>
                  <a:tcPr/>
                </a:tc>
                <a:tc>
                  <a:txBody>
                    <a:bodyPr/>
                    <a:lstStyle/>
                    <a:p>
                      <a:pPr algn="ctr"/>
                      <a:r>
                        <a:rPr lang="zh-CN" altLang="en-US" dirty="0"/>
                        <a:t>矩阵运算</a:t>
                      </a:r>
                    </a:p>
                  </a:txBody>
                  <a:tcPr/>
                </a:tc>
                <a:extLst>
                  <a:ext uri="{0D108BD9-81ED-4DB2-BD59-A6C34878D82A}">
                    <a16:rowId xmlns:a16="http://schemas.microsoft.com/office/drawing/2014/main" val="530331906"/>
                  </a:ext>
                </a:extLst>
              </a:tr>
              <a:tr h="370840">
                <a:tc>
                  <a:txBody>
                    <a:bodyPr/>
                    <a:lstStyle/>
                    <a:p>
                      <a:pPr algn="ctr"/>
                      <a:r>
                        <a:rPr lang="en-US" altLang="zh-CN" dirty="0"/>
                        <a:t>pandas</a:t>
                      </a:r>
                      <a:endParaRPr lang="zh-CN" altLang="en-US" dirty="0"/>
                    </a:p>
                  </a:txBody>
                  <a:tcPr/>
                </a:tc>
                <a:tc>
                  <a:txBody>
                    <a:bodyPr/>
                    <a:lstStyle/>
                    <a:p>
                      <a:pPr algn="ctr"/>
                      <a:r>
                        <a:rPr lang="zh-CN" altLang="en-US" dirty="0"/>
                        <a:t>数据处理</a:t>
                      </a:r>
                    </a:p>
                  </a:txBody>
                  <a:tcPr/>
                </a:tc>
                <a:extLst>
                  <a:ext uri="{0D108BD9-81ED-4DB2-BD59-A6C34878D82A}">
                    <a16:rowId xmlns:a16="http://schemas.microsoft.com/office/drawing/2014/main" val="3931183484"/>
                  </a:ext>
                </a:extLst>
              </a:tr>
              <a:tr h="370840">
                <a:tc>
                  <a:txBody>
                    <a:bodyPr/>
                    <a:lstStyle/>
                    <a:p>
                      <a:pPr algn="ctr"/>
                      <a:r>
                        <a:rPr lang="en-US" altLang="zh-CN" dirty="0"/>
                        <a:t>Matplotlib</a:t>
                      </a:r>
                      <a:endParaRPr lang="zh-CN" altLang="en-US" dirty="0"/>
                    </a:p>
                  </a:txBody>
                  <a:tcPr/>
                </a:tc>
                <a:tc>
                  <a:txBody>
                    <a:bodyPr/>
                    <a:lstStyle/>
                    <a:p>
                      <a:pPr algn="ctr"/>
                      <a:r>
                        <a:rPr lang="zh-CN" altLang="en-US" dirty="0"/>
                        <a:t>提供</a:t>
                      </a:r>
                      <a:r>
                        <a:rPr lang="en-US" altLang="zh-CN" dirty="0" err="1"/>
                        <a:t>Matlab</a:t>
                      </a:r>
                      <a:r>
                        <a:rPr lang="zh-CN" altLang="en-US" dirty="0"/>
                        <a:t>风格画图</a:t>
                      </a:r>
                    </a:p>
                  </a:txBody>
                  <a:tcPr/>
                </a:tc>
                <a:extLst>
                  <a:ext uri="{0D108BD9-81ED-4DB2-BD59-A6C34878D82A}">
                    <a16:rowId xmlns:a16="http://schemas.microsoft.com/office/drawing/2014/main" val="3481419395"/>
                  </a:ext>
                </a:extLst>
              </a:tr>
              <a:tr h="370840">
                <a:tc>
                  <a:txBody>
                    <a:bodyPr/>
                    <a:lstStyle/>
                    <a:p>
                      <a:pPr algn="ctr"/>
                      <a:r>
                        <a:rPr lang="en-US" altLang="zh-CN" dirty="0"/>
                        <a:t>Seaborn</a:t>
                      </a:r>
                      <a:endParaRPr lang="zh-CN" altLang="en-US" dirty="0"/>
                    </a:p>
                  </a:txBody>
                  <a:tcPr/>
                </a:tc>
                <a:tc>
                  <a:txBody>
                    <a:bodyPr/>
                    <a:lstStyle/>
                    <a:p>
                      <a:pPr algn="ctr"/>
                      <a:r>
                        <a:rPr lang="zh-CN" altLang="en-US" dirty="0"/>
                        <a:t>统计画图工具</a:t>
                      </a:r>
                    </a:p>
                  </a:txBody>
                  <a:tcPr/>
                </a:tc>
                <a:extLst>
                  <a:ext uri="{0D108BD9-81ED-4DB2-BD59-A6C34878D82A}">
                    <a16:rowId xmlns:a16="http://schemas.microsoft.com/office/drawing/2014/main" val="1585705183"/>
                  </a:ext>
                </a:extLst>
              </a:tr>
              <a:tr h="370840">
                <a:tc>
                  <a:txBody>
                    <a:bodyPr/>
                    <a:lstStyle/>
                    <a:p>
                      <a:pPr algn="ctr"/>
                      <a:r>
                        <a:rPr lang="en-US" altLang="zh-CN" dirty="0" err="1"/>
                        <a:t>Scikit</a:t>
                      </a:r>
                      <a:r>
                        <a:rPr lang="en-US" altLang="zh-CN" dirty="0"/>
                        <a:t>-learn</a:t>
                      </a:r>
                      <a:endParaRPr lang="zh-CN" altLang="en-US" dirty="0"/>
                    </a:p>
                  </a:txBody>
                  <a:tcPr/>
                </a:tc>
                <a:tc>
                  <a:txBody>
                    <a:bodyPr/>
                    <a:lstStyle/>
                    <a:p>
                      <a:pPr algn="ctr"/>
                      <a:r>
                        <a:rPr lang="zh-CN" altLang="en-US" dirty="0"/>
                        <a:t>机器学习算法库</a:t>
                      </a:r>
                    </a:p>
                  </a:txBody>
                  <a:tcPr/>
                </a:tc>
                <a:extLst>
                  <a:ext uri="{0D108BD9-81ED-4DB2-BD59-A6C34878D82A}">
                    <a16:rowId xmlns:a16="http://schemas.microsoft.com/office/drawing/2014/main" val="2414245307"/>
                  </a:ext>
                </a:extLst>
              </a:tr>
            </a:tbl>
          </a:graphicData>
        </a:graphic>
      </p:graphicFrame>
    </p:spTree>
    <p:extLst>
      <p:ext uri="{BB962C8B-B14F-4D97-AF65-F5344CB8AC3E}">
        <p14:creationId xmlns:p14="http://schemas.microsoft.com/office/powerpoint/2010/main" val="4256661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latin typeface="微软雅黑" panose="020B0503020204020204" pitchFamily="34" charset="-122"/>
                <a:ea typeface="微软雅黑" panose="020B0503020204020204" pitchFamily="34" charset="-122"/>
              </a:rPr>
              <a:t>目录 </a:t>
            </a:r>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sp>
        <p:nvSpPr>
          <p:cNvPr id="4" name="Freeform 10"/>
          <p:cNvSpPr>
            <a:spLocks/>
          </p:cNvSpPr>
          <p:nvPr userDrawn="1"/>
        </p:nvSpPr>
        <p:spPr bwMode="auto">
          <a:xfrm>
            <a:off x="1841535" y="1367357"/>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2071646" y="1303550"/>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任务介绍</a:t>
            </a:r>
          </a:p>
        </p:txBody>
      </p:sp>
      <p:sp>
        <p:nvSpPr>
          <p:cNvPr id="13" name="Freeform 10"/>
          <p:cNvSpPr>
            <a:spLocks/>
          </p:cNvSpPr>
          <p:nvPr userDrawn="1"/>
        </p:nvSpPr>
        <p:spPr bwMode="auto">
          <a:xfrm>
            <a:off x="1841535" y="2287330"/>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2071646" y="2223523"/>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15" name="直接连接符 14"/>
          <p:cNvCxnSpPr>
            <a:stCxn id="13" idx="6"/>
          </p:cNvCxnSpPr>
          <p:nvPr/>
        </p:nvCxnSpPr>
        <p:spPr>
          <a:xfrm>
            <a:off x="2534033" y="2631188"/>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特征提取</a:t>
            </a:r>
          </a:p>
        </p:txBody>
      </p:sp>
      <p:sp>
        <p:nvSpPr>
          <p:cNvPr id="18" name="Freeform 10"/>
          <p:cNvSpPr>
            <a:spLocks/>
          </p:cNvSpPr>
          <p:nvPr userDrawn="1"/>
        </p:nvSpPr>
        <p:spPr bwMode="auto">
          <a:xfrm>
            <a:off x="1841535" y="3207303"/>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2071646" y="3143496"/>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模型搭建</a:t>
            </a:r>
          </a:p>
        </p:txBody>
      </p:sp>
      <p:sp>
        <p:nvSpPr>
          <p:cNvPr id="23" name="Freeform 10"/>
          <p:cNvSpPr>
            <a:spLocks/>
          </p:cNvSpPr>
          <p:nvPr userDrawn="1"/>
        </p:nvSpPr>
        <p:spPr bwMode="auto">
          <a:xfrm>
            <a:off x="1841535" y="4127276"/>
            <a:ext cx="843427" cy="343858"/>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2071646" y="4063469"/>
            <a:ext cx="383206" cy="443226"/>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zh-CN" altLang="en-US" sz="2400" dirty="0">
                <a:solidFill>
                  <a:schemeClr val="tx1">
                    <a:lumMod val="75000"/>
                    <a:lumOff val="25000"/>
                  </a:schemeClr>
                </a:solidFill>
              </a:rPr>
              <a:t>总结</a:t>
            </a:r>
          </a:p>
        </p:txBody>
      </p:sp>
    </p:spTree>
    <p:extLst>
      <p:ext uri="{BB962C8B-B14F-4D97-AF65-F5344CB8AC3E}">
        <p14:creationId xmlns:p14="http://schemas.microsoft.com/office/powerpoint/2010/main" val="35952792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sz="quarter" idx="10"/>
          </p:nvPr>
        </p:nvSpPr>
        <p:spPr>
          <a:xfrm>
            <a:off x="5234261" y="1454859"/>
            <a:ext cx="4644417" cy="4921498"/>
          </a:xfrm>
        </p:spPr>
        <p:txBody>
          <a:bodyPr/>
          <a:lstStyle/>
          <a:p>
            <a:pPr marL="0" indent="0">
              <a:lnSpc>
                <a:spcPct val="150000"/>
              </a:lnSpc>
              <a:buNone/>
            </a:pPr>
            <a:endParaRPr lang="en-US" altLang="zh-CN" dirty="0"/>
          </a:p>
          <a:p>
            <a:pPr marL="0" indent="0">
              <a:lnSpc>
                <a:spcPct val="150000"/>
              </a:lnSpc>
              <a:buNone/>
            </a:pPr>
            <a:endParaRPr lang="en-US" altLang="zh-CN" dirty="0"/>
          </a:p>
        </p:txBody>
      </p:sp>
      <p:sp>
        <p:nvSpPr>
          <p:cNvPr id="3" name="标题 2"/>
          <p:cNvSpPr>
            <a:spLocks noGrp="1"/>
          </p:cNvSpPr>
          <p:nvPr>
            <p:ph type="title"/>
          </p:nvPr>
        </p:nvSpPr>
        <p:spPr/>
        <p:txBody>
          <a:bodyPr/>
          <a:lstStyle/>
          <a:p>
            <a:r>
              <a:rPr lang="zh-CN" altLang="en-US" dirty="0"/>
              <a:t>数据总览</a:t>
            </a:r>
          </a:p>
        </p:txBody>
      </p:sp>
      <p:sp>
        <p:nvSpPr>
          <p:cNvPr id="2" name="矩形 1">
            <a:extLst>
              <a:ext uri="{FF2B5EF4-FFF2-40B4-BE49-F238E27FC236}">
                <a16:creationId xmlns:a16="http://schemas.microsoft.com/office/drawing/2014/main" id="{F877AE02-2E99-414E-946B-10984AF8C67C}"/>
              </a:ext>
            </a:extLst>
          </p:cNvPr>
          <p:cNvSpPr/>
          <p:nvPr/>
        </p:nvSpPr>
        <p:spPr>
          <a:xfrm>
            <a:off x="285919" y="1548460"/>
            <a:ext cx="8580268" cy="3139321"/>
          </a:xfrm>
          <a:prstGeom prst="rect">
            <a:avLst/>
          </a:prstGeom>
        </p:spPr>
        <p:txBody>
          <a:bodyPr wrap="square">
            <a:spAutoFit/>
          </a:bodyPr>
          <a:lstStyle/>
          <a:p>
            <a:pPr fontAlgn="base">
              <a:buFont typeface="Arial" panose="020B0604020202020204" pitchFamily="34" charset="0"/>
              <a:buChar char="•"/>
            </a:pPr>
            <a:r>
              <a:rPr lang="en-US" altLang="zh-CN" dirty="0">
                <a:latin typeface="inherit"/>
              </a:rPr>
              <a:t>DBNOs</a:t>
            </a:r>
            <a:r>
              <a:rPr lang="en-US" altLang="zh-CN" dirty="0">
                <a:latin typeface="Atlas Grotesk"/>
              </a:rPr>
              <a:t> - Number of enemy players knocked.</a:t>
            </a:r>
          </a:p>
          <a:p>
            <a:pPr fontAlgn="base">
              <a:buFont typeface="Arial" panose="020B0604020202020204" pitchFamily="34" charset="0"/>
              <a:buChar char="•"/>
            </a:pPr>
            <a:r>
              <a:rPr lang="en-US" altLang="zh-CN" dirty="0">
                <a:latin typeface="inherit"/>
              </a:rPr>
              <a:t>assists</a:t>
            </a:r>
            <a:r>
              <a:rPr lang="en-US" altLang="zh-CN" dirty="0">
                <a:latin typeface="Atlas Grotesk"/>
              </a:rPr>
              <a:t> - Number of enemy players this player damaged that were killed by teammates.</a:t>
            </a:r>
          </a:p>
          <a:p>
            <a:pPr fontAlgn="base">
              <a:buFont typeface="Arial" panose="020B0604020202020204" pitchFamily="34" charset="0"/>
              <a:buChar char="•"/>
            </a:pPr>
            <a:r>
              <a:rPr lang="en-US" altLang="zh-CN" dirty="0">
                <a:latin typeface="inherit"/>
              </a:rPr>
              <a:t>boosts</a:t>
            </a:r>
            <a:r>
              <a:rPr lang="en-US" altLang="zh-CN" dirty="0">
                <a:latin typeface="Atlas Grotesk"/>
              </a:rPr>
              <a:t> - Number of boost items used.</a:t>
            </a:r>
          </a:p>
          <a:p>
            <a:pPr fontAlgn="base">
              <a:buFont typeface="Arial" panose="020B0604020202020204" pitchFamily="34" charset="0"/>
              <a:buChar char="•"/>
            </a:pPr>
            <a:r>
              <a:rPr lang="en-US" altLang="zh-CN" dirty="0" err="1">
                <a:latin typeface="inherit"/>
              </a:rPr>
              <a:t>damageDealt</a:t>
            </a:r>
            <a:r>
              <a:rPr lang="en-US" altLang="zh-CN" dirty="0">
                <a:latin typeface="Atlas Grotesk"/>
              </a:rPr>
              <a:t> - Total damage dealt. Note: Self inflicted damage is subtracted.</a:t>
            </a:r>
          </a:p>
          <a:p>
            <a:pPr fontAlgn="base">
              <a:buFont typeface="Arial" panose="020B0604020202020204" pitchFamily="34" charset="0"/>
              <a:buChar char="•"/>
            </a:pPr>
            <a:r>
              <a:rPr lang="en-US" altLang="zh-CN" dirty="0" err="1">
                <a:latin typeface="inherit"/>
              </a:rPr>
              <a:t>headshotKills</a:t>
            </a:r>
            <a:r>
              <a:rPr lang="en-US" altLang="zh-CN" dirty="0">
                <a:latin typeface="Atlas Grotesk"/>
              </a:rPr>
              <a:t> - Number of enemy players killed with headshots.</a:t>
            </a:r>
          </a:p>
          <a:p>
            <a:pPr fontAlgn="base">
              <a:buFont typeface="Arial" panose="020B0604020202020204" pitchFamily="34" charset="0"/>
              <a:buChar char="•"/>
            </a:pPr>
            <a:r>
              <a:rPr lang="en-US" altLang="zh-CN" dirty="0">
                <a:latin typeface="inherit"/>
              </a:rPr>
              <a:t>heals</a:t>
            </a:r>
            <a:r>
              <a:rPr lang="en-US" altLang="zh-CN" dirty="0">
                <a:latin typeface="Atlas Grotesk"/>
              </a:rPr>
              <a:t> - Number of healing items used.</a:t>
            </a:r>
          </a:p>
          <a:p>
            <a:pPr fontAlgn="base">
              <a:buFont typeface="Arial" panose="020B0604020202020204" pitchFamily="34" charset="0"/>
              <a:buChar char="•"/>
            </a:pPr>
            <a:r>
              <a:rPr lang="en-US" altLang="zh-CN" dirty="0">
                <a:latin typeface="inherit"/>
              </a:rPr>
              <a:t>Id</a:t>
            </a:r>
            <a:r>
              <a:rPr lang="en-US" altLang="zh-CN" dirty="0">
                <a:latin typeface="Atlas Grotesk"/>
              </a:rPr>
              <a:t> - Player’s Id</a:t>
            </a:r>
          </a:p>
          <a:p>
            <a:pPr fontAlgn="base">
              <a:buFont typeface="Arial" panose="020B0604020202020204" pitchFamily="34" charset="0"/>
              <a:buChar char="•"/>
            </a:pPr>
            <a:r>
              <a:rPr lang="en-US" altLang="zh-CN" dirty="0" err="1">
                <a:latin typeface="inherit"/>
              </a:rPr>
              <a:t>killPlace</a:t>
            </a:r>
            <a:r>
              <a:rPr lang="en-US" altLang="zh-CN" dirty="0">
                <a:latin typeface="Atlas Grotesk"/>
              </a:rPr>
              <a:t> - Ranking in match of number of enemy players killed.</a:t>
            </a:r>
          </a:p>
          <a:p>
            <a:pPr fontAlgn="base">
              <a:buFont typeface="Arial" panose="020B0604020202020204" pitchFamily="34" charset="0"/>
              <a:buChar char="•"/>
            </a:pPr>
            <a:r>
              <a:rPr lang="en-US" altLang="zh-CN" dirty="0" err="1">
                <a:latin typeface="inherit"/>
              </a:rPr>
              <a:t>killPoints</a:t>
            </a:r>
            <a:r>
              <a:rPr lang="en-US" altLang="zh-CN" dirty="0">
                <a:latin typeface="Atlas Grotesk"/>
              </a:rPr>
              <a:t> - Kills-based external ranking of player. </a:t>
            </a:r>
          </a:p>
          <a:p>
            <a:pPr fontAlgn="base">
              <a:buFont typeface="Arial" panose="020B0604020202020204" pitchFamily="34" charset="0"/>
              <a:buChar char="•"/>
            </a:pPr>
            <a:r>
              <a:rPr lang="en-US" altLang="zh-CN" dirty="0" err="1">
                <a:latin typeface="inherit"/>
              </a:rPr>
              <a:t>killStreaks</a:t>
            </a:r>
            <a:r>
              <a:rPr lang="en-US" altLang="zh-CN" dirty="0">
                <a:latin typeface="Atlas Grotesk"/>
              </a:rPr>
              <a:t> - Max number of enemy players killed in a short amount of time.</a:t>
            </a:r>
          </a:p>
          <a:p>
            <a:pPr fontAlgn="base">
              <a:buFont typeface="Arial" panose="020B0604020202020204" pitchFamily="34" charset="0"/>
              <a:buChar char="•"/>
            </a:pPr>
            <a:r>
              <a:rPr lang="en-US" altLang="zh-CN" dirty="0">
                <a:latin typeface="inherit"/>
              </a:rPr>
              <a:t>kills</a:t>
            </a:r>
            <a:r>
              <a:rPr lang="en-US" altLang="zh-CN" dirty="0">
                <a:latin typeface="Atlas Grotesk"/>
              </a:rPr>
              <a:t> - Number of enemy players killed.</a:t>
            </a:r>
            <a:endParaRPr lang="en-US" altLang="zh-CN" b="0" i="0" dirty="0">
              <a:effectLst/>
              <a:latin typeface="Atlas Grotesk"/>
            </a:endParaRPr>
          </a:p>
        </p:txBody>
      </p:sp>
      <p:sp>
        <p:nvSpPr>
          <p:cNvPr id="5" name="矩形 4">
            <a:extLst>
              <a:ext uri="{FF2B5EF4-FFF2-40B4-BE49-F238E27FC236}">
                <a16:creationId xmlns:a16="http://schemas.microsoft.com/office/drawing/2014/main" id="{5AF7535A-CEB6-4FC1-99EF-9A66A736FECD}"/>
              </a:ext>
            </a:extLst>
          </p:cNvPr>
          <p:cNvSpPr/>
          <p:nvPr/>
        </p:nvSpPr>
        <p:spPr>
          <a:xfrm>
            <a:off x="285919" y="4570876"/>
            <a:ext cx="8988641" cy="1477328"/>
          </a:xfrm>
          <a:prstGeom prst="rect">
            <a:avLst/>
          </a:prstGeom>
        </p:spPr>
        <p:txBody>
          <a:bodyPr wrap="square">
            <a:spAutoFit/>
          </a:bodyPr>
          <a:lstStyle/>
          <a:p>
            <a:pPr fontAlgn="base">
              <a:buFont typeface="Arial" panose="020B0604020202020204" pitchFamily="34" charset="0"/>
              <a:buChar char="•"/>
            </a:pPr>
            <a:r>
              <a:rPr lang="en-US" altLang="zh-CN" dirty="0" err="1">
                <a:latin typeface="inherit"/>
              </a:rPr>
              <a:t>longestKill</a:t>
            </a:r>
            <a:r>
              <a:rPr lang="en-US" altLang="zh-CN" dirty="0">
                <a:latin typeface="Atlas Grotesk"/>
              </a:rPr>
              <a:t> - Longest distance between player and player killed at time of death. This may be misleading, as downing a player and driving away may lead to a large </a:t>
            </a:r>
            <a:r>
              <a:rPr lang="en-US" altLang="zh-CN" dirty="0" err="1">
                <a:latin typeface="Atlas Grotesk"/>
              </a:rPr>
              <a:t>longestKill</a:t>
            </a:r>
            <a:r>
              <a:rPr lang="en-US" altLang="zh-CN" dirty="0">
                <a:latin typeface="Atlas Grotesk"/>
              </a:rPr>
              <a:t> stat.</a:t>
            </a:r>
          </a:p>
          <a:p>
            <a:pPr fontAlgn="base">
              <a:buFont typeface="Arial" panose="020B0604020202020204" pitchFamily="34" charset="0"/>
              <a:buChar char="•"/>
            </a:pPr>
            <a:r>
              <a:rPr lang="en-US" altLang="zh-CN" dirty="0" err="1">
                <a:latin typeface="inherit"/>
              </a:rPr>
              <a:t>matchDuration</a:t>
            </a:r>
            <a:r>
              <a:rPr lang="en-US" altLang="zh-CN" dirty="0">
                <a:latin typeface="Atlas Grotesk"/>
              </a:rPr>
              <a:t> - Duration of match in seconds.</a:t>
            </a:r>
          </a:p>
          <a:p>
            <a:pPr fontAlgn="base">
              <a:buFont typeface="Arial" panose="020B0604020202020204" pitchFamily="34" charset="0"/>
              <a:buChar char="•"/>
            </a:pPr>
            <a:r>
              <a:rPr lang="en-US" altLang="zh-CN" dirty="0" err="1">
                <a:latin typeface="inherit"/>
              </a:rPr>
              <a:t>matchId</a:t>
            </a:r>
            <a:r>
              <a:rPr lang="en-US" altLang="zh-CN" dirty="0">
                <a:latin typeface="Atlas Grotesk"/>
              </a:rPr>
              <a:t> - ID to identify match. There are no matches that are in both the training and testing set.</a:t>
            </a:r>
          </a:p>
        </p:txBody>
      </p:sp>
    </p:spTree>
    <p:extLst>
      <p:ext uri="{BB962C8B-B14F-4D97-AF65-F5344CB8AC3E}">
        <p14:creationId xmlns:p14="http://schemas.microsoft.com/office/powerpoint/2010/main" val="325186200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H" val="20160419103732"/>
  <p:tag name="MH_LIBRARY" val="GRAPHIC"/>
  <p:tag name="MH_TYPE" val="Other"/>
  <p:tag name="MH_ORDER" val="1"/>
</p:tagLst>
</file>

<file path=ppt/tags/tag10.xml><?xml version="1.0" encoding="utf-8"?>
<p:tagLst xmlns:a="http://schemas.openxmlformats.org/drawingml/2006/main" xmlns:r="http://schemas.openxmlformats.org/officeDocument/2006/relationships" xmlns:p="http://schemas.openxmlformats.org/presentationml/2006/main">
  <p:tag name="MH" val="20160419103355"/>
  <p:tag name="MH_LIBRARY" val="GRAPHIC"/>
  <p:tag name="MH_TYPE" val="Other"/>
  <p:tag name="MH_ORDER" val="3"/>
</p:tagLst>
</file>

<file path=ppt/tags/tag11.xml><?xml version="1.0" encoding="utf-8"?>
<p:tagLst xmlns:a="http://schemas.openxmlformats.org/drawingml/2006/main" xmlns:r="http://schemas.openxmlformats.org/officeDocument/2006/relationships" xmlns:p="http://schemas.openxmlformats.org/presentationml/2006/main">
  <p:tag name="MH" val="20160419103355"/>
  <p:tag name="MH_LIBRARY" val="GRAPHIC"/>
  <p:tag name="MH_TYPE" val="Other"/>
  <p:tag name="MH_ORDER" val="4"/>
</p:tagLst>
</file>

<file path=ppt/tags/tag12.xml><?xml version="1.0" encoding="utf-8"?>
<p:tagLst xmlns:a="http://schemas.openxmlformats.org/drawingml/2006/main" xmlns:r="http://schemas.openxmlformats.org/officeDocument/2006/relationships" xmlns:p="http://schemas.openxmlformats.org/presentationml/2006/main">
  <p:tag name="MH" val="20160419101509"/>
  <p:tag name="MH_LIBRARY" val="GRAPHIC"/>
  <p:tag name="MH_TYPE" val="SubTitle"/>
  <p:tag name="MH_ORDER" val="3"/>
</p:tagLst>
</file>

<file path=ppt/tags/tag13.xml><?xml version="1.0" encoding="utf-8"?>
<p:tagLst xmlns:a="http://schemas.openxmlformats.org/drawingml/2006/main" xmlns:r="http://schemas.openxmlformats.org/officeDocument/2006/relationships" xmlns:p="http://schemas.openxmlformats.org/presentationml/2006/main">
  <p:tag name="MH" val="20160419101509"/>
  <p:tag name="MH_LIBRARY" val="GRAPHIC"/>
  <p:tag name="MH_TYPE" val="SubTitle"/>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MH" val="20160419101509"/>
  <p:tag name="MH_LIBRARY" val="GRAPHIC"/>
  <p:tag name="MH_TYPE" val="SubTitle"/>
  <p:tag name="MH_ORDER" val="2"/>
</p:tagLst>
</file>

<file path=ppt/tags/tag2.xml><?xml version="1.0" encoding="utf-8"?>
<p:tagLst xmlns:a="http://schemas.openxmlformats.org/drawingml/2006/main" xmlns:r="http://schemas.openxmlformats.org/officeDocument/2006/relationships" xmlns:p="http://schemas.openxmlformats.org/presentationml/2006/main">
  <p:tag name="MH" val="20160419103732"/>
  <p:tag name="MH_LIBRARY" val="GRAPHIC"/>
  <p:tag name="MH_TYPE" val="Other"/>
  <p:tag name="MH_ORDER" val="2"/>
</p:tagLst>
</file>

<file path=ppt/tags/tag3.xml><?xml version="1.0" encoding="utf-8"?>
<p:tagLst xmlns:a="http://schemas.openxmlformats.org/drawingml/2006/main" xmlns:r="http://schemas.openxmlformats.org/officeDocument/2006/relationships" xmlns:p="http://schemas.openxmlformats.org/presentationml/2006/main">
  <p:tag name="MH" val="20160419103732"/>
  <p:tag name="MH_LIBRARY" val="GRAPHIC"/>
  <p:tag name="MH_TYPE" val="Other"/>
  <p:tag name="MH_ORDER" val="3"/>
</p:tagLst>
</file>

<file path=ppt/tags/tag4.xml><?xml version="1.0" encoding="utf-8"?>
<p:tagLst xmlns:a="http://schemas.openxmlformats.org/drawingml/2006/main" xmlns:r="http://schemas.openxmlformats.org/officeDocument/2006/relationships" xmlns:p="http://schemas.openxmlformats.org/presentationml/2006/main">
  <p:tag name="MH" val="20160419103732"/>
  <p:tag name="MH_LIBRARY" val="GRAPHIC"/>
  <p:tag name="MH_TYPE" val="Other"/>
  <p:tag name="MH_ORDER" val="4"/>
</p:tagLst>
</file>

<file path=ppt/tags/tag5.xml><?xml version="1.0" encoding="utf-8"?>
<p:tagLst xmlns:a="http://schemas.openxmlformats.org/drawingml/2006/main" xmlns:r="http://schemas.openxmlformats.org/officeDocument/2006/relationships" xmlns:p="http://schemas.openxmlformats.org/presentationml/2006/main">
  <p:tag name="MH" val="20160419103732"/>
  <p:tag name="MH_LIBRARY" val="GRAPHIC"/>
  <p:tag name="MH_TYPE" val="Other"/>
  <p:tag name="MH_ORDER" val="5"/>
</p:tagLst>
</file>

<file path=ppt/tags/tag6.xml><?xml version="1.0" encoding="utf-8"?>
<p:tagLst xmlns:a="http://schemas.openxmlformats.org/drawingml/2006/main" xmlns:r="http://schemas.openxmlformats.org/officeDocument/2006/relationships" xmlns:p="http://schemas.openxmlformats.org/presentationml/2006/main">
  <p:tag name="MH" val="20160419103732"/>
  <p:tag name="MH_LIBRARY" val="GRAPHIC"/>
  <p:tag name="MH_TYPE" val="Other"/>
  <p:tag name="MH_ORDER" val="6"/>
</p:tagLst>
</file>

<file path=ppt/tags/tag7.xml><?xml version="1.0" encoding="utf-8"?>
<p:tagLst xmlns:a="http://schemas.openxmlformats.org/drawingml/2006/main" xmlns:r="http://schemas.openxmlformats.org/officeDocument/2006/relationships" xmlns:p="http://schemas.openxmlformats.org/presentationml/2006/main">
  <p:tag name="MH" val="20160419103732"/>
  <p:tag name="MH_LIBRARY" val="GRAPHIC"/>
  <p:tag name="MH_TYPE" val="Title"/>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60419103355"/>
  <p:tag name="MH_LIBRARY" val="GRAPHIC"/>
  <p:tag name="MH_TYPE" val="Other"/>
  <p:tag name="MH_ORDER" val="1"/>
</p:tagLst>
</file>

<file path=ppt/tags/tag9.xml><?xml version="1.0" encoding="utf-8"?>
<p:tagLst xmlns:a="http://schemas.openxmlformats.org/drawingml/2006/main" xmlns:r="http://schemas.openxmlformats.org/officeDocument/2006/relationships" xmlns:p="http://schemas.openxmlformats.org/presentationml/2006/main">
  <p:tag name="MH" val="20160419103355"/>
  <p:tag name="MH_LIBRARY" val="GRAPHIC"/>
  <p:tag name="MH_TYPE" val="Other"/>
  <p:tag name="MH_ORDER" val="2"/>
</p:tagLst>
</file>

<file path=ppt/theme/theme1.xml><?xml version="1.0" encoding="utf-8"?>
<a:theme xmlns:a="http://schemas.openxmlformats.org/drawingml/2006/main" name="2016-VI主题-蓝">
  <a:themeElements>
    <a:clrScheme name="VI蓝色版">
      <a:dk1>
        <a:srgbClr val="000000"/>
      </a:dk1>
      <a:lt1>
        <a:srgbClr val="FFFFFF"/>
      </a:lt1>
      <a:dk2>
        <a:srgbClr val="BD9F68"/>
      </a:dk2>
      <a:lt2>
        <a:srgbClr val="B5B5B6"/>
      </a:lt2>
      <a:accent1>
        <a:srgbClr val="004098"/>
      </a:accent1>
      <a:accent2>
        <a:srgbClr val="0086D1"/>
      </a:accent2>
      <a:accent3>
        <a:srgbClr val="338D27"/>
      </a:accent3>
      <a:accent4>
        <a:srgbClr val="00514E"/>
      </a:accent4>
      <a:accent5>
        <a:srgbClr val="FDD000"/>
      </a:accent5>
      <a:accent6>
        <a:srgbClr val="F08300"/>
      </a:accent6>
      <a:hlink>
        <a:srgbClr val="B5B5B6"/>
      </a:hlink>
      <a:folHlink>
        <a:srgbClr val="BD9F68"/>
      </a:folHlink>
    </a:clrScheme>
    <a:fontScheme name="自定义 7">
      <a:majorFont>
        <a:latin typeface="等线"/>
        <a:ea typeface="等线"/>
        <a:cs typeface=""/>
      </a:majorFont>
      <a:minorFont>
        <a:latin typeface="等线 Light"/>
        <a:ea typeface="等线"/>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2016-VI主题-蓝" id="{1B918C6D-2D61-4306-88BA-3CA31BAAF13F}" vid="{A734D909-B61D-48C4-8B37-4CE49734400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2016-VI主题-蓝</Template>
  <TotalTime>1023</TotalTime>
  <Words>1626</Words>
  <Application>Microsoft Office PowerPoint</Application>
  <PresentationFormat>全屏显示(4:3)</PresentationFormat>
  <Paragraphs>310</Paragraphs>
  <Slides>32</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32</vt:i4>
      </vt:variant>
    </vt:vector>
  </HeadingPairs>
  <TitlesOfParts>
    <vt:vector size="42" baseType="lpstr">
      <vt:lpstr>Atlas Grotesk</vt:lpstr>
      <vt:lpstr>inherit</vt:lpstr>
      <vt:lpstr>等线</vt:lpstr>
      <vt:lpstr>等线 Light</vt:lpstr>
      <vt:lpstr>微软雅黑</vt:lpstr>
      <vt:lpstr>Arial</vt:lpstr>
      <vt:lpstr>Calibri</vt:lpstr>
      <vt:lpstr>Cambria Math</vt:lpstr>
      <vt:lpstr>Times New Roman</vt:lpstr>
      <vt:lpstr>2016-VI主题-蓝</vt:lpstr>
      <vt:lpstr>PUBG排名预测</vt:lpstr>
      <vt:lpstr>目录 Contents</vt:lpstr>
      <vt:lpstr>目录 Contents</vt:lpstr>
      <vt:lpstr>任务介绍</vt:lpstr>
      <vt:lpstr>小组分工与规划</vt:lpstr>
      <vt:lpstr>后续规划/工作</vt:lpstr>
      <vt:lpstr>工具包/编程环境</vt:lpstr>
      <vt:lpstr>目录 Contents</vt:lpstr>
      <vt:lpstr>数据总览</vt:lpstr>
      <vt:lpstr>数据总览</vt:lpstr>
      <vt:lpstr>基本特征提取的想法</vt:lpstr>
      <vt:lpstr>相关系数图（Seaborn)</vt:lpstr>
      <vt:lpstr>关于模板的使用说明</vt:lpstr>
      <vt:lpstr>目录 Contents</vt:lpstr>
      <vt:lpstr>线性模型</vt:lpstr>
      <vt:lpstr>线性模型实验结果</vt:lpstr>
      <vt:lpstr>实验过程中的疑惑</vt:lpstr>
      <vt:lpstr>我与库的差距</vt:lpstr>
      <vt:lpstr>关于模板的使用说明</vt:lpstr>
      <vt:lpstr>标题内容标题内容</vt:lpstr>
      <vt:lpstr>纯标题页面标题内容</vt:lpstr>
      <vt:lpstr>极简版内页-有页码</vt:lpstr>
      <vt:lpstr>PowerPoint 演示文稿</vt:lpstr>
      <vt:lpstr>标题内容标题内容</vt:lpstr>
      <vt:lpstr>比较内容标题</vt:lpstr>
      <vt:lpstr>目录 Contents</vt:lpstr>
      <vt:lpstr>可仅使用蓝色</vt:lpstr>
      <vt:lpstr>可使用多色搭配</vt:lpstr>
      <vt:lpstr>可使用VI辅助图形</vt:lpstr>
      <vt:lpstr>目录 Contents</vt:lpstr>
      <vt:lpstr>PowerPoint 演示文稿</vt:lpstr>
      <vt:lpstr>谢谢！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沈小丹</dc:creator>
  <cp:lastModifiedBy>G X</cp:lastModifiedBy>
  <cp:revision>57</cp:revision>
  <dcterms:created xsi:type="dcterms:W3CDTF">2016-04-20T02:59:17Z</dcterms:created>
  <dcterms:modified xsi:type="dcterms:W3CDTF">2018-10-29T01:35:09Z</dcterms:modified>
</cp:coreProperties>
</file>